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70" r:id="rId11"/>
    <p:sldId id="267" r:id="rId12"/>
    <p:sldId id="311" r:id="rId13"/>
    <p:sldId id="314" r:id="rId14"/>
    <p:sldId id="317" r:id="rId15"/>
    <p:sldId id="321" r:id="rId16"/>
    <p:sldId id="322" r:id="rId17"/>
    <p:sldId id="323" r:id="rId18"/>
    <p:sldId id="324" r:id="rId19"/>
    <p:sldId id="325" r:id="rId20"/>
    <p:sldId id="266" r:id="rId21"/>
    <p:sldId id="271" r:id="rId22"/>
    <p:sldId id="262" r:id="rId23"/>
    <p:sldId id="263" r:id="rId24"/>
    <p:sldId id="319" r:id="rId25"/>
    <p:sldId id="264" r:id="rId26"/>
    <p:sldId id="318" r:id="rId27"/>
    <p:sldId id="320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65" autoAdjust="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6"/>
    </p:cViewPr>
  </p:sorter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0DED-5A59-40D6-AB11-EF9D90368561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4E255-5998-4D2A-90B0-7420F77CD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9/25/2019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000"/>
              </a:lnSpc>
            </a:pPr>
            <a:r>
              <a:rPr lang="en-US" noProof="0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664" y="1980001"/>
            <a:ext cx="5183188" cy="399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175" y="1980001"/>
            <a:ext cx="5157787" cy="399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5" y="1620000"/>
            <a:ext cx="10862678" cy="393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000"/>
              </a:lnSpc>
            </a:pPr>
            <a:r>
              <a:rPr lang="en-US" noProof="0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3852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Name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Contact Number or Email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Star: 4 Points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9" name="Star: 4 Points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4" name="Star: 4 Points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/>
            <a:endParaRPr lang="en-US" sz="1200" b="1" dirty="0">
              <a:solidFill>
                <a:srgbClr val="093C7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anchor="ctr"/>
          <a:lstStyle>
            <a:lvl1pPr>
              <a:defRPr lang="en-ZA" b="1" smtClean="0">
                <a:solidFill>
                  <a:srgbClr val="093C71"/>
                </a:solidFill>
              </a:defRPr>
            </a:lvl1pPr>
          </a:lstStyle>
          <a:p>
            <a:pPr algn="ctr"/>
            <a:fld id="{058DB212-BFA2-403F-85EF-DFD3FF6D973A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Star: 4 Points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26" name="Star: 4 Points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31" name="Star: 4 Points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rgbClr val="093C7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n-lt"/>
                <a:cs typeface="Courier New" panose="02070309020205020404" pitchFamily="49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smtClean="0">
                <a:solidFill>
                  <a:srgbClr val="093C71"/>
                </a:solidFill>
              </a:defRPr>
            </a:lvl1pPr>
          </a:lstStyle>
          <a:p>
            <a:r>
              <a:rPr lang="en-US" dirty="0"/>
              <a:t>Insert a Footer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Logaritma_natural" TargetMode="External"/><Relationship Id="rId3" Type="http://schemas.openxmlformats.org/officeDocument/2006/relationships/hyperlink" Target="https://id.wikipedia.org/wiki/Matematika" TargetMode="External"/><Relationship Id="rId7" Type="http://schemas.openxmlformats.org/officeDocument/2006/relationships/hyperlink" Target="https://id.wikipedia.org/wiki/Invers" TargetMode="External"/><Relationship Id="rId2" Type="http://schemas.openxmlformats.org/officeDocument/2006/relationships/hyperlink" Target="https://id.wikipedia.org/wiki/Fungsi_%28matematika%29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d.wikipedia.org/w/index.php?title=Asimptotik&amp;action=edit&amp;redlink=1" TargetMode="External"/><Relationship Id="rId5" Type="http://schemas.openxmlformats.org/officeDocument/2006/relationships/hyperlink" Target="https://id.wikipedia.org/wiki/Bilangan_real" TargetMode="External"/><Relationship Id="rId4" Type="http://schemas.openxmlformats.org/officeDocument/2006/relationships/hyperlink" Target="https://id.wikipedia.org/wiki/E_%28konstanta_matematika%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tack of books" title="Stack of books">
            <a:extLst>
              <a:ext uri="{FF2B5EF4-FFF2-40B4-BE49-F238E27FC236}">
                <a16:creationId xmlns:a16="http://schemas.microsoft.com/office/drawing/2014/main" id="{2558B793-7BCF-4C70-BC5C-CDE5EECF8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64" y="4396795"/>
            <a:ext cx="4555005" cy="1025395"/>
          </a:xfrm>
        </p:spPr>
        <p:txBody>
          <a:bodyPr/>
          <a:lstStyle/>
          <a:p>
            <a:pPr algn="ctr"/>
            <a:r>
              <a:rPr lang="en-US" noProof="1"/>
              <a:t>Matematika diskrit</a:t>
            </a:r>
          </a:p>
        </p:txBody>
      </p:sp>
      <p:sp>
        <p:nvSpPr>
          <p:cNvPr id="113" name="Title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0" y="2872359"/>
            <a:ext cx="6249625" cy="161034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/>
              <a:t>RELASI DAN FUNGSI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6637A5-89F6-4BE7-8110-E7FE695ED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17275">
            <a:off x="6355944" y="5465417"/>
            <a:ext cx="1012825" cy="1012825"/>
            <a:chOff x="7950627" y="2930800"/>
            <a:chExt cx="1012825" cy="101282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964948" y="6041978"/>
            <a:ext cx="1721437" cy="598432"/>
            <a:chOff x="8642180" y="6426954"/>
            <a:chExt cx="1239937" cy="43104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4973A6-1241-40E2-9AE7-F4CE1B4E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964052">
            <a:off x="6676995" y="3063511"/>
            <a:ext cx="907367" cy="1719222"/>
            <a:chOff x="3358194" y="2575240"/>
            <a:chExt cx="907367" cy="171922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D3BEA36-1813-48D9-A9BC-8461F7E8E666}"/>
                </a:ext>
              </a:extLst>
            </p:cNvPr>
            <p:cNvSpPr/>
            <p:nvPr/>
          </p:nvSpPr>
          <p:spPr>
            <a:xfrm>
              <a:off x="3358194" y="2575240"/>
              <a:ext cx="907367" cy="1719222"/>
            </a:xfrm>
            <a:custGeom>
              <a:avLst/>
              <a:gdLst>
                <a:gd name="connsiteX0" fmla="*/ 912541 w 907367"/>
                <a:gd name="connsiteY0" fmla="*/ 9949 h 1719222"/>
                <a:gd name="connsiteX1" fmla="*/ 9949 w 907367"/>
                <a:gd name="connsiteY1" fmla="*/ 9949 h 1719222"/>
                <a:gd name="connsiteX2" fmla="*/ 9949 w 907367"/>
                <a:gd name="connsiteY2" fmla="*/ 140483 h 1719222"/>
                <a:gd name="connsiteX3" fmla="*/ 121380 w 907367"/>
                <a:gd name="connsiteY3" fmla="*/ 140483 h 1719222"/>
                <a:gd name="connsiteX4" fmla="*/ 121380 w 907367"/>
                <a:gd name="connsiteY4" fmla="*/ 374488 h 1719222"/>
                <a:gd name="connsiteX5" fmla="*/ 121380 w 907367"/>
                <a:gd name="connsiteY5" fmla="*/ 436571 h 1719222"/>
                <a:gd name="connsiteX6" fmla="*/ 121380 w 907367"/>
                <a:gd name="connsiteY6" fmla="*/ 778823 h 1719222"/>
                <a:gd name="connsiteX7" fmla="*/ 121380 w 907367"/>
                <a:gd name="connsiteY7" fmla="*/ 840907 h 1719222"/>
                <a:gd name="connsiteX8" fmla="*/ 121380 w 907367"/>
                <a:gd name="connsiteY8" fmla="*/ 1183159 h 1719222"/>
                <a:gd name="connsiteX9" fmla="*/ 121380 w 907367"/>
                <a:gd name="connsiteY9" fmla="*/ 1245242 h 1719222"/>
                <a:gd name="connsiteX10" fmla="*/ 121380 w 907367"/>
                <a:gd name="connsiteY10" fmla="*/ 1412389 h 1719222"/>
                <a:gd name="connsiteX11" fmla="*/ 471592 w 907367"/>
                <a:gd name="connsiteY11" fmla="*/ 1719620 h 1719222"/>
                <a:gd name="connsiteX12" fmla="*/ 801110 w 907367"/>
                <a:gd name="connsiteY12" fmla="*/ 1413981 h 1719222"/>
                <a:gd name="connsiteX13" fmla="*/ 801110 w 907367"/>
                <a:gd name="connsiteY13" fmla="*/ 140483 h 1719222"/>
                <a:gd name="connsiteX14" fmla="*/ 912541 w 907367"/>
                <a:gd name="connsiteY14" fmla="*/ 140483 h 1719222"/>
                <a:gd name="connsiteX15" fmla="*/ 912541 w 907367"/>
                <a:gd name="connsiteY15" fmla="*/ 9949 h 171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7367" h="1719222">
                  <a:moveTo>
                    <a:pt x="912541" y="9949"/>
                  </a:moveTo>
                  <a:lnTo>
                    <a:pt x="9949" y="9949"/>
                  </a:lnTo>
                  <a:lnTo>
                    <a:pt x="9949" y="140483"/>
                  </a:lnTo>
                  <a:lnTo>
                    <a:pt x="121380" y="140483"/>
                  </a:lnTo>
                  <a:lnTo>
                    <a:pt x="121380" y="374488"/>
                  </a:lnTo>
                  <a:lnTo>
                    <a:pt x="121380" y="436571"/>
                  </a:lnTo>
                  <a:lnTo>
                    <a:pt x="121380" y="778823"/>
                  </a:lnTo>
                  <a:lnTo>
                    <a:pt x="121380" y="840907"/>
                  </a:lnTo>
                  <a:lnTo>
                    <a:pt x="121380" y="1183159"/>
                  </a:lnTo>
                  <a:lnTo>
                    <a:pt x="121380" y="1245242"/>
                  </a:lnTo>
                  <a:lnTo>
                    <a:pt x="121380" y="1412389"/>
                  </a:lnTo>
                  <a:cubicBezTo>
                    <a:pt x="127748" y="1587495"/>
                    <a:pt x="283751" y="1724396"/>
                    <a:pt x="471592" y="1719620"/>
                  </a:cubicBezTo>
                  <a:cubicBezTo>
                    <a:pt x="651474" y="1714844"/>
                    <a:pt x="794742" y="1581127"/>
                    <a:pt x="801110" y="1413981"/>
                  </a:cubicBezTo>
                  <a:lnTo>
                    <a:pt x="801110" y="140483"/>
                  </a:lnTo>
                  <a:lnTo>
                    <a:pt x="912541" y="140483"/>
                  </a:lnTo>
                  <a:lnTo>
                    <a:pt x="912541" y="9949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172AFF-1EDB-4EE1-B7DB-D773ECB8051E}"/>
                </a:ext>
              </a:extLst>
            </p:cNvPr>
            <p:cNvSpPr/>
            <p:nvPr/>
          </p:nvSpPr>
          <p:spPr>
            <a:xfrm>
              <a:off x="3397593" y="2592353"/>
              <a:ext cx="827773" cy="1687385"/>
            </a:xfrm>
            <a:custGeom>
              <a:avLst/>
              <a:gdLst>
                <a:gd name="connsiteX0" fmla="*/ 820610 w 827773"/>
                <a:gd name="connsiteY0" fmla="*/ 19898 h 1687384"/>
                <a:gd name="connsiteX1" fmla="*/ 19898 w 827773"/>
                <a:gd name="connsiteY1" fmla="*/ 19898 h 1687384"/>
                <a:gd name="connsiteX2" fmla="*/ 19898 w 827773"/>
                <a:gd name="connsiteY2" fmla="*/ 78798 h 1687384"/>
                <a:gd name="connsiteX3" fmla="*/ 118594 w 827773"/>
                <a:gd name="connsiteY3" fmla="*/ 78798 h 1687384"/>
                <a:gd name="connsiteX4" fmla="*/ 118594 w 827773"/>
                <a:gd name="connsiteY4" fmla="*/ 389213 h 1687384"/>
                <a:gd name="connsiteX5" fmla="*/ 118594 w 827773"/>
                <a:gd name="connsiteY5" fmla="*/ 448112 h 1687384"/>
                <a:gd name="connsiteX6" fmla="*/ 118594 w 827773"/>
                <a:gd name="connsiteY6" fmla="*/ 774446 h 1687384"/>
                <a:gd name="connsiteX7" fmla="*/ 118594 w 827773"/>
                <a:gd name="connsiteY7" fmla="*/ 833345 h 1687384"/>
                <a:gd name="connsiteX8" fmla="*/ 118594 w 827773"/>
                <a:gd name="connsiteY8" fmla="*/ 1159679 h 1687384"/>
                <a:gd name="connsiteX9" fmla="*/ 118594 w 827773"/>
                <a:gd name="connsiteY9" fmla="*/ 1218578 h 1687384"/>
                <a:gd name="connsiteX10" fmla="*/ 118594 w 827773"/>
                <a:gd name="connsiteY10" fmla="*/ 1377766 h 1687384"/>
                <a:gd name="connsiteX11" fmla="*/ 429010 w 827773"/>
                <a:gd name="connsiteY11" fmla="*/ 1669078 h 1687384"/>
                <a:gd name="connsiteX12" fmla="*/ 720322 w 827773"/>
                <a:gd name="connsiteY12" fmla="*/ 1377766 h 1687384"/>
                <a:gd name="connsiteX13" fmla="*/ 720322 w 827773"/>
                <a:gd name="connsiteY13" fmla="*/ 78798 h 1687384"/>
                <a:gd name="connsiteX14" fmla="*/ 819018 w 827773"/>
                <a:gd name="connsiteY14" fmla="*/ 78798 h 1687384"/>
                <a:gd name="connsiteX15" fmla="*/ 819018 w 827773"/>
                <a:gd name="connsiteY15" fmla="*/ 19898 h 168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773" h="1687384">
                  <a:moveTo>
                    <a:pt x="820610" y="19898"/>
                  </a:moveTo>
                  <a:lnTo>
                    <a:pt x="19898" y="19898"/>
                  </a:lnTo>
                  <a:lnTo>
                    <a:pt x="19898" y="78798"/>
                  </a:lnTo>
                  <a:lnTo>
                    <a:pt x="118594" y="78798"/>
                  </a:lnTo>
                  <a:lnTo>
                    <a:pt x="118594" y="389213"/>
                  </a:lnTo>
                  <a:lnTo>
                    <a:pt x="118594" y="448112"/>
                  </a:lnTo>
                  <a:lnTo>
                    <a:pt x="118594" y="774446"/>
                  </a:lnTo>
                  <a:lnTo>
                    <a:pt x="118594" y="833345"/>
                  </a:lnTo>
                  <a:lnTo>
                    <a:pt x="118594" y="1159679"/>
                  </a:lnTo>
                  <a:lnTo>
                    <a:pt x="118594" y="1218578"/>
                  </a:lnTo>
                  <a:lnTo>
                    <a:pt x="118594" y="1377766"/>
                  </a:lnTo>
                  <a:cubicBezTo>
                    <a:pt x="123370" y="1544912"/>
                    <a:pt x="263455" y="1675446"/>
                    <a:pt x="429010" y="1669078"/>
                  </a:cubicBezTo>
                  <a:cubicBezTo>
                    <a:pt x="588197" y="1664303"/>
                    <a:pt x="715546" y="1536953"/>
                    <a:pt x="720322" y="1377766"/>
                  </a:cubicBezTo>
                  <a:lnTo>
                    <a:pt x="720322" y="78798"/>
                  </a:lnTo>
                  <a:lnTo>
                    <a:pt x="819018" y="78798"/>
                  </a:lnTo>
                  <a:lnTo>
                    <a:pt x="819018" y="19898"/>
                  </a:lnTo>
                  <a:close/>
                </a:path>
              </a:pathLst>
            </a:custGeom>
            <a:solidFill>
              <a:srgbClr val="EAE4DC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3233CD-08BD-4C4B-9E60-4299B193563E}"/>
                </a:ext>
              </a:extLst>
            </p:cNvPr>
            <p:cNvSpPr/>
            <p:nvPr/>
          </p:nvSpPr>
          <p:spPr>
            <a:xfrm>
              <a:off x="3793173" y="2693437"/>
              <a:ext cx="79594" cy="79594"/>
            </a:xfrm>
            <a:custGeom>
              <a:avLst/>
              <a:gdLst>
                <a:gd name="connsiteX0" fmla="*/ 35021 w 79593"/>
                <a:gd name="connsiteY0" fmla="*/ 47756 h 79593"/>
                <a:gd name="connsiteX1" fmla="*/ 22286 w 79593"/>
                <a:gd name="connsiteY1" fmla="*/ 60491 h 79593"/>
                <a:gd name="connsiteX2" fmla="*/ 22286 w 79593"/>
                <a:gd name="connsiteY2" fmla="*/ 73226 h 79593"/>
                <a:gd name="connsiteX3" fmla="*/ 35021 w 79593"/>
                <a:gd name="connsiteY3" fmla="*/ 73226 h 79593"/>
                <a:gd name="connsiteX4" fmla="*/ 47756 w 79593"/>
                <a:gd name="connsiteY4" fmla="*/ 60491 h 79593"/>
                <a:gd name="connsiteX5" fmla="*/ 60491 w 79593"/>
                <a:gd name="connsiteY5" fmla="*/ 73226 h 79593"/>
                <a:gd name="connsiteX6" fmla="*/ 73226 w 79593"/>
                <a:gd name="connsiteY6" fmla="*/ 73226 h 79593"/>
                <a:gd name="connsiteX7" fmla="*/ 73226 w 79593"/>
                <a:gd name="connsiteY7" fmla="*/ 60491 h 79593"/>
                <a:gd name="connsiteX8" fmla="*/ 60491 w 79593"/>
                <a:gd name="connsiteY8" fmla="*/ 47756 h 79593"/>
                <a:gd name="connsiteX9" fmla="*/ 73226 w 79593"/>
                <a:gd name="connsiteY9" fmla="*/ 35021 h 79593"/>
                <a:gd name="connsiteX10" fmla="*/ 73226 w 79593"/>
                <a:gd name="connsiteY10" fmla="*/ 22286 h 79593"/>
                <a:gd name="connsiteX11" fmla="*/ 60491 w 79593"/>
                <a:gd name="connsiteY11" fmla="*/ 22286 h 79593"/>
                <a:gd name="connsiteX12" fmla="*/ 47756 w 79593"/>
                <a:gd name="connsiteY12" fmla="*/ 35021 h 79593"/>
                <a:gd name="connsiteX13" fmla="*/ 35021 w 79593"/>
                <a:gd name="connsiteY13" fmla="*/ 22286 h 79593"/>
                <a:gd name="connsiteX14" fmla="*/ 22286 w 79593"/>
                <a:gd name="connsiteY14" fmla="*/ 22286 h 79593"/>
                <a:gd name="connsiteX15" fmla="*/ 22286 w 79593"/>
                <a:gd name="connsiteY15" fmla="*/ 35021 h 79593"/>
                <a:gd name="connsiteX16" fmla="*/ 35021 w 79593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593" h="79593">
                  <a:moveTo>
                    <a:pt x="35021" y="47756"/>
                  </a:moveTo>
                  <a:lnTo>
                    <a:pt x="22286" y="60491"/>
                  </a:lnTo>
                  <a:cubicBezTo>
                    <a:pt x="19102" y="63675"/>
                    <a:pt x="19102" y="70042"/>
                    <a:pt x="22286" y="73226"/>
                  </a:cubicBezTo>
                  <a:cubicBezTo>
                    <a:pt x="25470" y="76410"/>
                    <a:pt x="31837" y="76410"/>
                    <a:pt x="35021" y="73226"/>
                  </a:cubicBezTo>
                  <a:lnTo>
                    <a:pt x="47756" y="60491"/>
                  </a:lnTo>
                  <a:lnTo>
                    <a:pt x="60491" y="73226"/>
                  </a:lnTo>
                  <a:cubicBezTo>
                    <a:pt x="63675" y="76410"/>
                    <a:pt x="70042" y="76410"/>
                    <a:pt x="73226" y="73226"/>
                  </a:cubicBezTo>
                  <a:cubicBezTo>
                    <a:pt x="76410" y="70042"/>
                    <a:pt x="76410" y="63675"/>
                    <a:pt x="73226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5021" y="47756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090D8F-382E-4E61-9F9C-C3D80AE765F2}"/>
                </a:ext>
              </a:extLst>
            </p:cNvPr>
            <p:cNvSpPr/>
            <p:nvPr/>
          </p:nvSpPr>
          <p:spPr>
            <a:xfrm>
              <a:off x="3583842" y="3213183"/>
              <a:ext cx="461643" cy="923286"/>
            </a:xfrm>
            <a:custGeom>
              <a:avLst/>
              <a:gdLst>
                <a:gd name="connsiteX0" fmla="*/ 449704 w 461642"/>
                <a:gd name="connsiteY0" fmla="*/ 19898 h 923285"/>
                <a:gd name="connsiteX1" fmla="*/ 19898 w 461642"/>
                <a:gd name="connsiteY1" fmla="*/ 19898 h 923285"/>
                <a:gd name="connsiteX2" fmla="*/ 19898 w 461642"/>
                <a:gd name="connsiteY2" fmla="*/ 51736 h 923285"/>
                <a:gd name="connsiteX3" fmla="*/ 72430 w 461642"/>
                <a:gd name="connsiteY3" fmla="*/ 51736 h 923285"/>
                <a:gd name="connsiteX4" fmla="*/ 72430 w 461642"/>
                <a:gd name="connsiteY4" fmla="*/ 218882 h 923285"/>
                <a:gd name="connsiteX5" fmla="*/ 190229 w 461642"/>
                <a:gd name="connsiteY5" fmla="*/ 218882 h 923285"/>
                <a:gd name="connsiteX6" fmla="*/ 190229 w 461642"/>
                <a:gd name="connsiteY6" fmla="*/ 250720 h 923285"/>
                <a:gd name="connsiteX7" fmla="*/ 72430 w 461642"/>
                <a:gd name="connsiteY7" fmla="*/ 250720 h 923285"/>
                <a:gd name="connsiteX8" fmla="*/ 72430 w 461642"/>
                <a:gd name="connsiteY8" fmla="*/ 425826 h 923285"/>
                <a:gd name="connsiteX9" fmla="*/ 190229 w 461642"/>
                <a:gd name="connsiteY9" fmla="*/ 425826 h 923285"/>
                <a:gd name="connsiteX10" fmla="*/ 190229 w 461642"/>
                <a:gd name="connsiteY10" fmla="*/ 457663 h 923285"/>
                <a:gd name="connsiteX11" fmla="*/ 72430 w 461642"/>
                <a:gd name="connsiteY11" fmla="*/ 457663 h 923285"/>
                <a:gd name="connsiteX12" fmla="*/ 72430 w 461642"/>
                <a:gd name="connsiteY12" fmla="*/ 632769 h 923285"/>
                <a:gd name="connsiteX13" fmla="*/ 190229 w 461642"/>
                <a:gd name="connsiteY13" fmla="*/ 632769 h 923285"/>
                <a:gd name="connsiteX14" fmla="*/ 190229 w 461642"/>
                <a:gd name="connsiteY14" fmla="*/ 664607 h 923285"/>
                <a:gd name="connsiteX15" fmla="*/ 72430 w 461642"/>
                <a:gd name="connsiteY15" fmla="*/ 664607 h 923285"/>
                <a:gd name="connsiteX16" fmla="*/ 72430 w 461642"/>
                <a:gd name="connsiteY16" fmla="*/ 750568 h 923285"/>
                <a:gd name="connsiteX17" fmla="*/ 239577 w 461642"/>
                <a:gd name="connsiteY17" fmla="*/ 906571 h 923285"/>
                <a:gd name="connsiteX18" fmla="*/ 395580 w 461642"/>
                <a:gd name="connsiteY18" fmla="*/ 750568 h 923285"/>
                <a:gd name="connsiteX19" fmla="*/ 395580 w 461642"/>
                <a:gd name="connsiteY19" fmla="*/ 51736 h 923285"/>
                <a:gd name="connsiteX20" fmla="*/ 448112 w 461642"/>
                <a:gd name="connsiteY20" fmla="*/ 51736 h 923285"/>
                <a:gd name="connsiteX21" fmla="*/ 448112 w 461642"/>
                <a:gd name="connsiteY21" fmla="*/ 19898 h 9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642" h="923285">
                  <a:moveTo>
                    <a:pt x="449704" y="19898"/>
                  </a:moveTo>
                  <a:lnTo>
                    <a:pt x="19898" y="19898"/>
                  </a:lnTo>
                  <a:lnTo>
                    <a:pt x="19898" y="51736"/>
                  </a:lnTo>
                  <a:lnTo>
                    <a:pt x="72430" y="51736"/>
                  </a:lnTo>
                  <a:lnTo>
                    <a:pt x="72430" y="218882"/>
                  </a:lnTo>
                  <a:lnTo>
                    <a:pt x="190229" y="218882"/>
                  </a:lnTo>
                  <a:lnTo>
                    <a:pt x="190229" y="250720"/>
                  </a:lnTo>
                  <a:lnTo>
                    <a:pt x="72430" y="250720"/>
                  </a:lnTo>
                  <a:lnTo>
                    <a:pt x="72430" y="425826"/>
                  </a:lnTo>
                  <a:lnTo>
                    <a:pt x="190229" y="425826"/>
                  </a:lnTo>
                  <a:lnTo>
                    <a:pt x="190229" y="457663"/>
                  </a:lnTo>
                  <a:lnTo>
                    <a:pt x="72430" y="457663"/>
                  </a:lnTo>
                  <a:lnTo>
                    <a:pt x="72430" y="632769"/>
                  </a:lnTo>
                  <a:lnTo>
                    <a:pt x="190229" y="632769"/>
                  </a:lnTo>
                  <a:lnTo>
                    <a:pt x="190229" y="664607"/>
                  </a:lnTo>
                  <a:lnTo>
                    <a:pt x="72430" y="664607"/>
                  </a:lnTo>
                  <a:lnTo>
                    <a:pt x="72430" y="750568"/>
                  </a:lnTo>
                  <a:cubicBezTo>
                    <a:pt x="75614" y="839713"/>
                    <a:pt x="150432" y="909755"/>
                    <a:pt x="239577" y="906571"/>
                  </a:cubicBezTo>
                  <a:cubicBezTo>
                    <a:pt x="325538" y="903388"/>
                    <a:pt x="393988" y="834937"/>
                    <a:pt x="395580" y="750568"/>
                  </a:cubicBezTo>
                  <a:lnTo>
                    <a:pt x="395580" y="51736"/>
                  </a:lnTo>
                  <a:lnTo>
                    <a:pt x="448112" y="51736"/>
                  </a:lnTo>
                  <a:lnTo>
                    <a:pt x="448112" y="19898"/>
                  </a:ln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5B0CD0-B06F-47AC-B94A-E99CDA848FCB}"/>
                </a:ext>
              </a:extLst>
            </p:cNvPr>
            <p:cNvSpPr/>
            <p:nvPr/>
          </p:nvSpPr>
          <p:spPr>
            <a:xfrm>
              <a:off x="3561556" y="2928238"/>
              <a:ext cx="270618" cy="270618"/>
            </a:xfrm>
            <a:custGeom>
              <a:avLst/>
              <a:gdLst>
                <a:gd name="connsiteX0" fmla="*/ 265047 w 270618"/>
                <a:gd name="connsiteY0" fmla="*/ 142473 h 270618"/>
                <a:gd name="connsiteX1" fmla="*/ 142473 w 270618"/>
                <a:gd name="connsiteY1" fmla="*/ 265047 h 270618"/>
                <a:gd name="connsiteX2" fmla="*/ 19898 w 270618"/>
                <a:gd name="connsiteY2" fmla="*/ 142473 h 270618"/>
                <a:gd name="connsiteX3" fmla="*/ 142473 w 270618"/>
                <a:gd name="connsiteY3" fmla="*/ 19898 h 270618"/>
                <a:gd name="connsiteX4" fmla="*/ 265047 w 270618"/>
                <a:gd name="connsiteY4" fmla="*/ 142473 h 2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18" h="270618">
                  <a:moveTo>
                    <a:pt x="265047" y="142473"/>
                  </a:moveTo>
                  <a:cubicBezTo>
                    <a:pt x="265047" y="210168"/>
                    <a:pt x="210168" y="265047"/>
                    <a:pt x="142473" y="265047"/>
                  </a:cubicBezTo>
                  <a:cubicBezTo>
                    <a:pt x="74777" y="265047"/>
                    <a:pt x="19898" y="210168"/>
                    <a:pt x="19898" y="142473"/>
                  </a:cubicBezTo>
                  <a:cubicBezTo>
                    <a:pt x="19898" y="74777"/>
                    <a:pt x="74777" y="19898"/>
                    <a:pt x="142473" y="19898"/>
                  </a:cubicBezTo>
                  <a:cubicBezTo>
                    <a:pt x="210168" y="19898"/>
                    <a:pt x="265047" y="74777"/>
                    <a:pt x="265047" y="142473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19E82CA-A3A1-49A9-B6CD-F0D02E0EE23B}"/>
                </a:ext>
              </a:extLst>
            </p:cNvPr>
            <p:cNvSpPr/>
            <p:nvPr/>
          </p:nvSpPr>
          <p:spPr>
            <a:xfrm>
              <a:off x="3846501" y="2885258"/>
              <a:ext cx="254700" cy="254700"/>
            </a:xfrm>
            <a:custGeom>
              <a:avLst/>
              <a:gdLst>
                <a:gd name="connsiteX0" fmla="*/ 239577 w 254699"/>
                <a:gd name="connsiteY0" fmla="*/ 129738 h 254699"/>
                <a:gd name="connsiteX1" fmla="*/ 129738 w 254699"/>
                <a:gd name="connsiteY1" fmla="*/ 239577 h 254699"/>
                <a:gd name="connsiteX2" fmla="*/ 19898 w 254699"/>
                <a:gd name="connsiteY2" fmla="*/ 129738 h 254699"/>
                <a:gd name="connsiteX3" fmla="*/ 129738 w 254699"/>
                <a:gd name="connsiteY3" fmla="*/ 19898 h 254699"/>
                <a:gd name="connsiteX4" fmla="*/ 239577 w 254699"/>
                <a:gd name="connsiteY4" fmla="*/ 129738 h 2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699" h="254699">
                  <a:moveTo>
                    <a:pt x="239577" y="129738"/>
                  </a:moveTo>
                  <a:cubicBezTo>
                    <a:pt x="239577" y="190400"/>
                    <a:pt x="190400" y="239577"/>
                    <a:pt x="129738" y="239577"/>
                  </a:cubicBezTo>
                  <a:cubicBezTo>
                    <a:pt x="69075" y="239577"/>
                    <a:pt x="19898" y="190400"/>
                    <a:pt x="19898" y="129738"/>
                  </a:cubicBezTo>
                  <a:cubicBezTo>
                    <a:pt x="19898" y="69075"/>
                    <a:pt x="69075" y="19898"/>
                    <a:pt x="129738" y="19898"/>
                  </a:cubicBezTo>
                  <a:cubicBezTo>
                    <a:pt x="190400" y="19898"/>
                    <a:pt x="239577" y="69075"/>
                    <a:pt x="239577" y="129738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20B5B2-40A5-4A44-B0B2-57900E382C59}"/>
                </a:ext>
              </a:extLst>
            </p:cNvPr>
            <p:cNvSpPr/>
            <p:nvPr/>
          </p:nvSpPr>
          <p:spPr>
            <a:xfrm>
              <a:off x="3607720" y="2692641"/>
              <a:ext cx="143268" cy="143269"/>
            </a:xfrm>
            <a:custGeom>
              <a:avLst/>
              <a:gdLst>
                <a:gd name="connsiteX0" fmla="*/ 131329 w 143268"/>
                <a:gd name="connsiteY0" fmla="*/ 75614 h 143268"/>
                <a:gd name="connsiteX1" fmla="*/ 75614 w 143268"/>
                <a:gd name="connsiteY1" fmla="*/ 131329 h 143268"/>
                <a:gd name="connsiteX2" fmla="*/ 19898 w 143268"/>
                <a:gd name="connsiteY2" fmla="*/ 75614 h 143268"/>
                <a:gd name="connsiteX3" fmla="*/ 75614 w 143268"/>
                <a:gd name="connsiteY3" fmla="*/ 19898 h 143268"/>
                <a:gd name="connsiteX4" fmla="*/ 131329 w 143268"/>
                <a:gd name="connsiteY4" fmla="*/ 75614 h 14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8" h="143268">
                  <a:moveTo>
                    <a:pt x="131329" y="75614"/>
                  </a:moveTo>
                  <a:cubicBezTo>
                    <a:pt x="131329" y="106385"/>
                    <a:pt x="106385" y="131329"/>
                    <a:pt x="75614" y="131329"/>
                  </a:cubicBezTo>
                  <a:cubicBezTo>
                    <a:pt x="44843" y="131329"/>
                    <a:pt x="19898" y="106385"/>
                    <a:pt x="19898" y="75614"/>
                  </a:cubicBezTo>
                  <a:cubicBezTo>
                    <a:pt x="19898" y="44843"/>
                    <a:pt x="44843" y="19898"/>
                    <a:pt x="75614" y="19898"/>
                  </a:cubicBezTo>
                  <a:cubicBezTo>
                    <a:pt x="106385" y="19898"/>
                    <a:pt x="131329" y="44843"/>
                    <a:pt x="131329" y="75614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7EC29BA-6FAD-4A61-BAD9-141F30CCEF6E}"/>
                </a:ext>
              </a:extLst>
            </p:cNvPr>
            <p:cNvSpPr/>
            <p:nvPr/>
          </p:nvSpPr>
          <p:spPr>
            <a:xfrm>
              <a:off x="3926095" y="2714927"/>
              <a:ext cx="159187" cy="159187"/>
            </a:xfrm>
            <a:custGeom>
              <a:avLst/>
              <a:gdLst>
                <a:gd name="connsiteX0" fmla="*/ 147248 w 159187"/>
                <a:gd name="connsiteY0" fmla="*/ 83573 h 159187"/>
                <a:gd name="connsiteX1" fmla="*/ 83573 w 159187"/>
                <a:gd name="connsiteY1" fmla="*/ 147248 h 159187"/>
                <a:gd name="connsiteX2" fmla="*/ 19898 w 159187"/>
                <a:gd name="connsiteY2" fmla="*/ 83573 h 159187"/>
                <a:gd name="connsiteX3" fmla="*/ 83573 w 159187"/>
                <a:gd name="connsiteY3" fmla="*/ 19898 h 159187"/>
                <a:gd name="connsiteX4" fmla="*/ 147248 w 159187"/>
                <a:gd name="connsiteY4" fmla="*/ 83573 h 15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87" h="159187">
                  <a:moveTo>
                    <a:pt x="147248" y="83573"/>
                  </a:moveTo>
                  <a:cubicBezTo>
                    <a:pt x="147248" y="118740"/>
                    <a:pt x="118740" y="147248"/>
                    <a:pt x="83573" y="147248"/>
                  </a:cubicBezTo>
                  <a:cubicBezTo>
                    <a:pt x="48407" y="147248"/>
                    <a:pt x="19898" y="118740"/>
                    <a:pt x="19898" y="83573"/>
                  </a:cubicBezTo>
                  <a:cubicBezTo>
                    <a:pt x="19898" y="48407"/>
                    <a:pt x="48407" y="19898"/>
                    <a:pt x="83573" y="19898"/>
                  </a:cubicBezTo>
                  <a:cubicBezTo>
                    <a:pt x="118740" y="19898"/>
                    <a:pt x="147248" y="48407"/>
                    <a:pt x="147248" y="83573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8C22F0D-72B8-4B94-AC84-A66867AD12B1}"/>
                </a:ext>
              </a:extLst>
            </p:cNvPr>
            <p:cNvSpPr/>
            <p:nvPr/>
          </p:nvSpPr>
          <p:spPr>
            <a:xfrm>
              <a:off x="3758948" y="2819991"/>
              <a:ext cx="127350" cy="127350"/>
            </a:xfrm>
            <a:custGeom>
              <a:avLst/>
              <a:gdLst>
                <a:gd name="connsiteX0" fmla="*/ 118594 w 127349"/>
                <a:gd name="connsiteY0" fmla="*/ 69246 h 127349"/>
                <a:gd name="connsiteX1" fmla="*/ 69246 w 127349"/>
                <a:gd name="connsiteY1" fmla="*/ 118594 h 127349"/>
                <a:gd name="connsiteX2" fmla="*/ 19898 w 127349"/>
                <a:gd name="connsiteY2" fmla="*/ 69246 h 127349"/>
                <a:gd name="connsiteX3" fmla="*/ 69246 w 127349"/>
                <a:gd name="connsiteY3" fmla="*/ 19898 h 127349"/>
                <a:gd name="connsiteX4" fmla="*/ 118594 w 127349"/>
                <a:gd name="connsiteY4" fmla="*/ 69246 h 1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9" h="127349">
                  <a:moveTo>
                    <a:pt x="118594" y="69246"/>
                  </a:moveTo>
                  <a:cubicBezTo>
                    <a:pt x="118594" y="96501"/>
                    <a:pt x="96501" y="118594"/>
                    <a:pt x="69246" y="118594"/>
                  </a:cubicBezTo>
                  <a:cubicBezTo>
                    <a:pt x="41992" y="118594"/>
                    <a:pt x="19898" y="96501"/>
                    <a:pt x="19898" y="69246"/>
                  </a:cubicBezTo>
                  <a:cubicBezTo>
                    <a:pt x="19898" y="41992"/>
                    <a:pt x="41992" y="19898"/>
                    <a:pt x="69246" y="19898"/>
                  </a:cubicBezTo>
                  <a:cubicBezTo>
                    <a:pt x="96501" y="19898"/>
                    <a:pt x="118594" y="41992"/>
                    <a:pt x="118594" y="69246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98EB3F-2BB4-4C6A-8CBA-6FB19A314A7B}"/>
                </a:ext>
              </a:extLst>
            </p:cNvPr>
            <p:cNvSpPr/>
            <p:nvPr/>
          </p:nvSpPr>
          <p:spPr>
            <a:xfrm>
              <a:off x="3534494" y="2831134"/>
              <a:ext cx="111431" cy="111431"/>
            </a:xfrm>
            <a:custGeom>
              <a:avLst/>
              <a:gdLst>
                <a:gd name="connsiteX0" fmla="*/ 105859 w 111431"/>
                <a:gd name="connsiteY0" fmla="*/ 62879 h 111431"/>
                <a:gd name="connsiteX1" fmla="*/ 62879 w 111431"/>
                <a:gd name="connsiteY1" fmla="*/ 105860 h 111431"/>
                <a:gd name="connsiteX2" fmla="*/ 19898 w 111431"/>
                <a:gd name="connsiteY2" fmla="*/ 62879 h 111431"/>
                <a:gd name="connsiteX3" fmla="*/ 62879 w 111431"/>
                <a:gd name="connsiteY3" fmla="*/ 19898 h 111431"/>
                <a:gd name="connsiteX4" fmla="*/ 105859 w 111431"/>
                <a:gd name="connsiteY4" fmla="*/ 62879 h 11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31" h="111431">
                  <a:moveTo>
                    <a:pt x="105859" y="62879"/>
                  </a:moveTo>
                  <a:cubicBezTo>
                    <a:pt x="105859" y="86616"/>
                    <a:pt x="86616" y="105860"/>
                    <a:pt x="62879" y="105860"/>
                  </a:cubicBezTo>
                  <a:cubicBezTo>
                    <a:pt x="39141" y="105860"/>
                    <a:pt x="19898" y="86616"/>
                    <a:pt x="19898" y="62879"/>
                  </a:cubicBezTo>
                  <a:cubicBezTo>
                    <a:pt x="19898" y="39141"/>
                    <a:pt x="39141" y="19898"/>
                    <a:pt x="62879" y="19898"/>
                  </a:cubicBezTo>
                  <a:cubicBezTo>
                    <a:pt x="86616" y="19898"/>
                    <a:pt x="105859" y="39141"/>
                    <a:pt x="105859" y="62879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7A6820-2D1C-4A38-8290-7361298C7B06}"/>
                </a:ext>
              </a:extLst>
            </p:cNvPr>
            <p:cNvGrpSpPr/>
            <p:nvPr/>
          </p:nvGrpSpPr>
          <p:grpSpPr>
            <a:xfrm>
              <a:off x="3817847" y="3307104"/>
              <a:ext cx="119391" cy="667051"/>
              <a:chOff x="3817847" y="3307104"/>
              <a:chExt cx="119391" cy="66705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01CC265-0A71-46D0-8AD3-CCE5A4B26AB1}"/>
                  </a:ext>
                </a:extLst>
              </p:cNvPr>
              <p:cNvSpPr/>
              <p:nvPr/>
            </p:nvSpPr>
            <p:spPr>
              <a:xfrm>
                <a:off x="3817847" y="3757603"/>
                <a:ext cx="111431" cy="95512"/>
              </a:xfrm>
              <a:custGeom>
                <a:avLst/>
                <a:gdLst>
                  <a:gd name="connsiteX0" fmla="*/ 74022 w 111431"/>
                  <a:gd name="connsiteY0" fmla="*/ 88349 h 95512"/>
                  <a:gd name="connsiteX1" fmla="*/ 72430 w 111431"/>
                  <a:gd name="connsiteY1" fmla="*/ 62879 h 95512"/>
                  <a:gd name="connsiteX2" fmla="*/ 81981 w 111431"/>
                  <a:gd name="connsiteY2" fmla="*/ 59695 h 95512"/>
                  <a:gd name="connsiteX3" fmla="*/ 86757 w 111431"/>
                  <a:gd name="connsiteY3" fmla="*/ 48552 h 95512"/>
                  <a:gd name="connsiteX4" fmla="*/ 83573 w 111431"/>
                  <a:gd name="connsiteY4" fmla="*/ 39001 h 95512"/>
                  <a:gd name="connsiteX5" fmla="*/ 77206 w 111431"/>
                  <a:gd name="connsiteY5" fmla="*/ 35817 h 95512"/>
                  <a:gd name="connsiteX6" fmla="*/ 70838 w 111431"/>
                  <a:gd name="connsiteY6" fmla="*/ 39001 h 95512"/>
                  <a:gd name="connsiteX7" fmla="*/ 66063 w 111431"/>
                  <a:gd name="connsiteY7" fmla="*/ 53328 h 95512"/>
                  <a:gd name="connsiteX8" fmla="*/ 54920 w 111431"/>
                  <a:gd name="connsiteY8" fmla="*/ 78798 h 95512"/>
                  <a:gd name="connsiteX9" fmla="*/ 37409 w 111431"/>
                  <a:gd name="connsiteY9" fmla="*/ 86757 h 95512"/>
                  <a:gd name="connsiteX10" fmla="*/ 24674 w 111431"/>
                  <a:gd name="connsiteY10" fmla="*/ 83573 h 95512"/>
                  <a:gd name="connsiteX11" fmla="*/ 15123 w 111431"/>
                  <a:gd name="connsiteY11" fmla="*/ 72430 h 95512"/>
                  <a:gd name="connsiteX12" fmla="*/ 11939 w 111431"/>
                  <a:gd name="connsiteY12" fmla="*/ 51736 h 95512"/>
                  <a:gd name="connsiteX13" fmla="*/ 18307 w 111431"/>
                  <a:gd name="connsiteY13" fmla="*/ 26266 h 95512"/>
                  <a:gd name="connsiteX14" fmla="*/ 37409 w 111431"/>
                  <a:gd name="connsiteY14" fmla="*/ 15123 h 95512"/>
                  <a:gd name="connsiteX15" fmla="*/ 39001 w 111431"/>
                  <a:gd name="connsiteY15" fmla="*/ 40593 h 95512"/>
                  <a:gd name="connsiteX16" fmla="*/ 31042 w 111431"/>
                  <a:gd name="connsiteY16" fmla="*/ 45368 h 95512"/>
                  <a:gd name="connsiteX17" fmla="*/ 27858 w 111431"/>
                  <a:gd name="connsiteY17" fmla="*/ 54920 h 95512"/>
                  <a:gd name="connsiteX18" fmla="*/ 29450 w 111431"/>
                  <a:gd name="connsiteY18" fmla="*/ 61287 h 95512"/>
                  <a:gd name="connsiteX19" fmla="*/ 34225 w 111431"/>
                  <a:gd name="connsiteY19" fmla="*/ 62879 h 95512"/>
                  <a:gd name="connsiteX20" fmla="*/ 37409 w 111431"/>
                  <a:gd name="connsiteY20" fmla="*/ 61287 h 95512"/>
                  <a:gd name="connsiteX21" fmla="*/ 40593 w 111431"/>
                  <a:gd name="connsiteY21" fmla="*/ 51736 h 95512"/>
                  <a:gd name="connsiteX22" fmla="*/ 48552 w 111431"/>
                  <a:gd name="connsiteY22" fmla="*/ 26266 h 95512"/>
                  <a:gd name="connsiteX23" fmla="*/ 58103 w 111431"/>
                  <a:gd name="connsiteY23" fmla="*/ 15123 h 95512"/>
                  <a:gd name="connsiteX24" fmla="*/ 70838 w 111431"/>
                  <a:gd name="connsiteY24" fmla="*/ 11939 h 95512"/>
                  <a:gd name="connsiteX25" fmla="*/ 86757 w 111431"/>
                  <a:gd name="connsiteY25" fmla="*/ 16715 h 95512"/>
                  <a:gd name="connsiteX26" fmla="*/ 97900 w 111431"/>
                  <a:gd name="connsiteY26" fmla="*/ 29450 h 95512"/>
                  <a:gd name="connsiteX27" fmla="*/ 101084 w 111431"/>
                  <a:gd name="connsiteY27" fmla="*/ 50144 h 95512"/>
                  <a:gd name="connsiteX28" fmla="*/ 93125 w 111431"/>
                  <a:gd name="connsiteY28" fmla="*/ 80390 h 95512"/>
                  <a:gd name="connsiteX29" fmla="*/ 74022 w 111431"/>
                  <a:gd name="connsiteY29" fmla="*/ 8834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1431" h="95512">
                    <a:moveTo>
                      <a:pt x="74022" y="88349"/>
                    </a:moveTo>
                    <a:lnTo>
                      <a:pt x="72430" y="62879"/>
                    </a:lnTo>
                    <a:cubicBezTo>
                      <a:pt x="77206" y="62879"/>
                      <a:pt x="80390" y="61287"/>
                      <a:pt x="81981" y="59695"/>
                    </a:cubicBezTo>
                    <a:cubicBezTo>
                      <a:pt x="85165" y="56512"/>
                      <a:pt x="86757" y="53328"/>
                      <a:pt x="86757" y="48552"/>
                    </a:cubicBezTo>
                    <a:cubicBezTo>
                      <a:pt x="86757" y="45368"/>
                      <a:pt x="85165" y="42185"/>
                      <a:pt x="83573" y="39001"/>
                    </a:cubicBezTo>
                    <a:cubicBezTo>
                      <a:pt x="81981" y="37409"/>
                      <a:pt x="80390" y="35817"/>
                      <a:pt x="77206" y="35817"/>
                    </a:cubicBezTo>
                    <a:cubicBezTo>
                      <a:pt x="75614" y="35817"/>
                      <a:pt x="72430" y="37409"/>
                      <a:pt x="70838" y="39001"/>
                    </a:cubicBezTo>
                    <a:cubicBezTo>
                      <a:pt x="69246" y="40593"/>
                      <a:pt x="67655" y="45368"/>
                      <a:pt x="66063" y="53328"/>
                    </a:cubicBezTo>
                    <a:cubicBezTo>
                      <a:pt x="62879" y="64471"/>
                      <a:pt x="59695" y="74022"/>
                      <a:pt x="54920" y="78798"/>
                    </a:cubicBezTo>
                    <a:cubicBezTo>
                      <a:pt x="50144" y="83573"/>
                      <a:pt x="45368" y="86757"/>
                      <a:pt x="37409" y="86757"/>
                    </a:cubicBezTo>
                    <a:cubicBezTo>
                      <a:pt x="32633" y="86757"/>
                      <a:pt x="29450" y="85165"/>
                      <a:pt x="24674" y="83573"/>
                    </a:cubicBezTo>
                    <a:cubicBezTo>
                      <a:pt x="19898" y="80390"/>
                      <a:pt x="18307" y="77206"/>
                      <a:pt x="15123" y="72430"/>
                    </a:cubicBezTo>
                    <a:cubicBezTo>
                      <a:pt x="13531" y="67655"/>
                      <a:pt x="11939" y="59695"/>
                      <a:pt x="11939" y="51736"/>
                    </a:cubicBezTo>
                    <a:cubicBezTo>
                      <a:pt x="11939" y="40593"/>
                      <a:pt x="13531" y="32633"/>
                      <a:pt x="18307" y="26266"/>
                    </a:cubicBezTo>
                    <a:cubicBezTo>
                      <a:pt x="23082" y="19898"/>
                      <a:pt x="29450" y="16715"/>
                      <a:pt x="37409" y="15123"/>
                    </a:cubicBezTo>
                    <a:lnTo>
                      <a:pt x="39001" y="40593"/>
                    </a:lnTo>
                    <a:cubicBezTo>
                      <a:pt x="35817" y="40593"/>
                      <a:pt x="32633" y="42185"/>
                      <a:pt x="31042" y="45368"/>
                    </a:cubicBezTo>
                    <a:cubicBezTo>
                      <a:pt x="29450" y="46960"/>
                      <a:pt x="27858" y="50144"/>
                      <a:pt x="27858" y="54920"/>
                    </a:cubicBezTo>
                    <a:cubicBezTo>
                      <a:pt x="27858" y="58103"/>
                      <a:pt x="27858" y="59695"/>
                      <a:pt x="29450" y="61287"/>
                    </a:cubicBezTo>
                    <a:cubicBezTo>
                      <a:pt x="31042" y="62879"/>
                      <a:pt x="32633" y="62879"/>
                      <a:pt x="34225" y="62879"/>
                    </a:cubicBezTo>
                    <a:cubicBezTo>
                      <a:pt x="35817" y="62879"/>
                      <a:pt x="37409" y="62879"/>
                      <a:pt x="37409" y="61287"/>
                    </a:cubicBezTo>
                    <a:cubicBezTo>
                      <a:pt x="39001" y="59695"/>
                      <a:pt x="39001" y="56512"/>
                      <a:pt x="40593" y="51736"/>
                    </a:cubicBezTo>
                    <a:cubicBezTo>
                      <a:pt x="43776" y="40593"/>
                      <a:pt x="45368" y="31042"/>
                      <a:pt x="48552" y="26266"/>
                    </a:cubicBezTo>
                    <a:cubicBezTo>
                      <a:pt x="51736" y="21490"/>
                      <a:pt x="54920" y="16715"/>
                      <a:pt x="58103" y="15123"/>
                    </a:cubicBezTo>
                    <a:cubicBezTo>
                      <a:pt x="61287" y="13531"/>
                      <a:pt x="66063" y="11939"/>
                      <a:pt x="70838" y="11939"/>
                    </a:cubicBezTo>
                    <a:cubicBezTo>
                      <a:pt x="77206" y="11939"/>
                      <a:pt x="81981" y="13531"/>
                      <a:pt x="86757" y="16715"/>
                    </a:cubicBezTo>
                    <a:cubicBezTo>
                      <a:pt x="91533" y="19898"/>
                      <a:pt x="94716" y="24674"/>
                      <a:pt x="97900" y="29450"/>
                    </a:cubicBezTo>
                    <a:cubicBezTo>
                      <a:pt x="101084" y="34225"/>
                      <a:pt x="101084" y="42185"/>
                      <a:pt x="101084" y="50144"/>
                    </a:cubicBezTo>
                    <a:cubicBezTo>
                      <a:pt x="101084" y="64471"/>
                      <a:pt x="97900" y="75614"/>
                      <a:pt x="93125" y="80390"/>
                    </a:cubicBezTo>
                    <a:cubicBezTo>
                      <a:pt x="89941" y="83573"/>
                      <a:pt x="81981" y="86757"/>
                      <a:pt x="74022" y="8834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0F89925-D246-410A-B202-A364778BDDFE}"/>
                  </a:ext>
                </a:extLst>
              </p:cNvPr>
              <p:cNvSpPr/>
              <p:nvPr/>
            </p:nvSpPr>
            <p:spPr>
              <a:xfrm>
                <a:off x="3843317" y="3673234"/>
                <a:ext cx="79594" cy="95512"/>
              </a:xfrm>
              <a:custGeom>
                <a:avLst/>
                <a:gdLst>
                  <a:gd name="connsiteX0" fmla="*/ 51736 w 79593"/>
                  <a:gd name="connsiteY0" fmla="*/ 34225 h 95512"/>
                  <a:gd name="connsiteX1" fmla="*/ 54920 w 79593"/>
                  <a:gd name="connsiteY1" fmla="*/ 11939 h 95512"/>
                  <a:gd name="connsiteX2" fmla="*/ 67655 w 79593"/>
                  <a:gd name="connsiteY2" fmla="*/ 18307 h 95512"/>
                  <a:gd name="connsiteX3" fmla="*/ 75614 w 79593"/>
                  <a:gd name="connsiteY3" fmla="*/ 29450 h 95512"/>
                  <a:gd name="connsiteX4" fmla="*/ 78798 w 79593"/>
                  <a:gd name="connsiteY4" fmla="*/ 46960 h 95512"/>
                  <a:gd name="connsiteX5" fmla="*/ 77206 w 79593"/>
                  <a:gd name="connsiteY5" fmla="*/ 62879 h 95512"/>
                  <a:gd name="connsiteX6" fmla="*/ 70838 w 79593"/>
                  <a:gd name="connsiteY6" fmla="*/ 74022 h 95512"/>
                  <a:gd name="connsiteX7" fmla="*/ 61287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9450 w 79593"/>
                  <a:gd name="connsiteY17" fmla="*/ 46960 h 95512"/>
                  <a:gd name="connsiteX18" fmla="*/ 34225 w 79593"/>
                  <a:gd name="connsiteY18" fmla="*/ 56511 h 95512"/>
                  <a:gd name="connsiteX19" fmla="*/ 46960 w 79593"/>
                  <a:gd name="connsiteY19" fmla="*/ 59695 h 95512"/>
                  <a:gd name="connsiteX20" fmla="*/ 58103 w 79593"/>
                  <a:gd name="connsiteY20" fmla="*/ 56511 h 95512"/>
                  <a:gd name="connsiteX21" fmla="*/ 62879 w 79593"/>
                  <a:gd name="connsiteY21" fmla="*/ 46960 h 95512"/>
                  <a:gd name="connsiteX22" fmla="*/ 59695 w 79593"/>
                  <a:gd name="connsiteY22" fmla="*/ 39001 h 95512"/>
                  <a:gd name="connsiteX23" fmla="*/ 51736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1736" y="34225"/>
                    </a:moveTo>
                    <a:lnTo>
                      <a:pt x="54920" y="11939"/>
                    </a:lnTo>
                    <a:cubicBezTo>
                      <a:pt x="59695" y="13531"/>
                      <a:pt x="64471" y="15123"/>
                      <a:pt x="67655" y="18307"/>
                    </a:cubicBezTo>
                    <a:cubicBezTo>
                      <a:pt x="70838" y="21490"/>
                      <a:pt x="74022" y="24674"/>
                      <a:pt x="75614" y="29450"/>
                    </a:cubicBezTo>
                    <a:cubicBezTo>
                      <a:pt x="77206" y="34225"/>
                      <a:pt x="78798" y="39001"/>
                      <a:pt x="78798" y="46960"/>
                    </a:cubicBezTo>
                    <a:cubicBezTo>
                      <a:pt x="78798" y="53328"/>
                      <a:pt x="78798" y="59695"/>
                      <a:pt x="77206" y="62879"/>
                    </a:cubicBezTo>
                    <a:cubicBezTo>
                      <a:pt x="75614" y="67655"/>
                      <a:pt x="74022" y="70838"/>
                      <a:pt x="70838" y="74022"/>
                    </a:cubicBezTo>
                    <a:cubicBezTo>
                      <a:pt x="67655" y="77206"/>
                      <a:pt x="64471" y="80389"/>
                      <a:pt x="61287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89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1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1" y="39001"/>
                      <a:pt x="29450" y="40593"/>
                    </a:cubicBezTo>
                    <a:cubicBezTo>
                      <a:pt x="29450" y="42185"/>
                      <a:pt x="29450" y="43776"/>
                      <a:pt x="29450" y="46960"/>
                    </a:cubicBezTo>
                    <a:cubicBezTo>
                      <a:pt x="29450" y="51736"/>
                      <a:pt x="31041" y="54920"/>
                      <a:pt x="34225" y="56511"/>
                    </a:cubicBezTo>
                    <a:cubicBezTo>
                      <a:pt x="37409" y="59695"/>
                      <a:pt x="42185" y="59695"/>
                      <a:pt x="46960" y="59695"/>
                    </a:cubicBezTo>
                    <a:cubicBezTo>
                      <a:pt x="51736" y="59695"/>
                      <a:pt x="56511" y="58103"/>
                      <a:pt x="58103" y="56511"/>
                    </a:cubicBezTo>
                    <a:cubicBezTo>
                      <a:pt x="61287" y="53328"/>
                      <a:pt x="62879" y="50144"/>
                      <a:pt x="62879" y="46960"/>
                    </a:cubicBezTo>
                    <a:cubicBezTo>
                      <a:pt x="62879" y="43776"/>
                      <a:pt x="61287" y="40593"/>
                      <a:pt x="59695" y="39001"/>
                    </a:cubicBezTo>
                    <a:cubicBezTo>
                      <a:pt x="58103" y="37409"/>
                      <a:pt x="56511" y="35817"/>
                      <a:pt x="51736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EFE42AE-65A3-4729-8FB9-808C5AC03F82}"/>
                  </a:ext>
                </a:extLst>
              </p:cNvPr>
              <p:cNvSpPr/>
              <p:nvPr/>
            </p:nvSpPr>
            <p:spPr>
              <a:xfrm>
                <a:off x="3821031" y="3636621"/>
                <a:ext cx="111431" cy="47756"/>
              </a:xfrm>
              <a:custGeom>
                <a:avLst/>
                <a:gdLst>
                  <a:gd name="connsiteX0" fmla="*/ 11939 w 111431"/>
                  <a:gd name="connsiteY0" fmla="*/ 35817 h 47756"/>
                  <a:gd name="connsiteX1" fmla="*/ 11939 w 111431"/>
                  <a:gd name="connsiteY1" fmla="*/ 11939 h 47756"/>
                  <a:gd name="connsiteX2" fmla="*/ 27858 w 111431"/>
                  <a:gd name="connsiteY2" fmla="*/ 11939 h 47756"/>
                  <a:gd name="connsiteX3" fmla="*/ 27858 w 111431"/>
                  <a:gd name="connsiteY3" fmla="*/ 35817 h 47756"/>
                  <a:gd name="connsiteX4" fmla="*/ 11939 w 111431"/>
                  <a:gd name="connsiteY4" fmla="*/ 35817 h 47756"/>
                  <a:gd name="connsiteX5" fmla="*/ 35817 w 111431"/>
                  <a:gd name="connsiteY5" fmla="*/ 35817 h 47756"/>
                  <a:gd name="connsiteX6" fmla="*/ 35817 w 111431"/>
                  <a:gd name="connsiteY6" fmla="*/ 11939 h 47756"/>
                  <a:gd name="connsiteX7" fmla="*/ 99492 w 111431"/>
                  <a:gd name="connsiteY7" fmla="*/ 11939 h 47756"/>
                  <a:gd name="connsiteX8" fmla="*/ 99492 w 111431"/>
                  <a:gd name="connsiteY8" fmla="*/ 35817 h 47756"/>
                  <a:gd name="connsiteX9" fmla="*/ 35817 w 111431"/>
                  <a:gd name="connsiteY9" fmla="*/ 35817 h 4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31" h="47756">
                    <a:moveTo>
                      <a:pt x="11939" y="35817"/>
                    </a:moveTo>
                    <a:lnTo>
                      <a:pt x="11939" y="11939"/>
                    </a:lnTo>
                    <a:lnTo>
                      <a:pt x="27858" y="11939"/>
                    </a:lnTo>
                    <a:lnTo>
                      <a:pt x="27858" y="35817"/>
                    </a:lnTo>
                    <a:lnTo>
                      <a:pt x="11939" y="35817"/>
                    </a:lnTo>
                    <a:close/>
                    <a:moveTo>
                      <a:pt x="35817" y="35817"/>
                    </a:moveTo>
                    <a:lnTo>
                      <a:pt x="35817" y="11939"/>
                    </a:lnTo>
                    <a:lnTo>
                      <a:pt x="99492" y="11939"/>
                    </a:lnTo>
                    <a:lnTo>
                      <a:pt x="99492" y="35817"/>
                    </a:lnTo>
                    <a:lnTo>
                      <a:pt x="35817" y="35817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A19C87F-7E34-45A1-A8FC-03C4972180D5}"/>
                  </a:ext>
                </a:extLst>
              </p:cNvPr>
              <p:cNvSpPr/>
              <p:nvPr/>
            </p:nvSpPr>
            <p:spPr>
              <a:xfrm>
                <a:off x="3844909" y="3550660"/>
                <a:ext cx="79594" cy="79594"/>
              </a:xfrm>
              <a:custGeom>
                <a:avLst/>
                <a:gdLst>
                  <a:gd name="connsiteX0" fmla="*/ 50144 w 79593"/>
                  <a:gd name="connsiteY0" fmla="*/ 13531 h 79593"/>
                  <a:gd name="connsiteX1" fmla="*/ 50144 w 79593"/>
                  <a:gd name="connsiteY1" fmla="*/ 61287 h 79593"/>
                  <a:gd name="connsiteX2" fmla="*/ 58103 w 79593"/>
                  <a:gd name="connsiteY2" fmla="*/ 58103 h 79593"/>
                  <a:gd name="connsiteX3" fmla="*/ 62879 w 79593"/>
                  <a:gd name="connsiteY3" fmla="*/ 48552 h 79593"/>
                  <a:gd name="connsiteX4" fmla="*/ 61287 w 79593"/>
                  <a:gd name="connsiteY4" fmla="*/ 42185 h 79593"/>
                  <a:gd name="connsiteX5" fmla="*/ 56511 w 79593"/>
                  <a:gd name="connsiteY5" fmla="*/ 37409 h 79593"/>
                  <a:gd name="connsiteX6" fmla="*/ 58103 w 79593"/>
                  <a:gd name="connsiteY6" fmla="*/ 13531 h 79593"/>
                  <a:gd name="connsiteX7" fmla="*/ 72430 w 79593"/>
                  <a:gd name="connsiteY7" fmla="*/ 26266 h 79593"/>
                  <a:gd name="connsiteX8" fmla="*/ 77206 w 79593"/>
                  <a:gd name="connsiteY8" fmla="*/ 48552 h 79593"/>
                  <a:gd name="connsiteX9" fmla="*/ 74022 w 79593"/>
                  <a:gd name="connsiteY9" fmla="*/ 67655 h 79593"/>
                  <a:gd name="connsiteX10" fmla="*/ 62879 w 79593"/>
                  <a:gd name="connsiteY10" fmla="*/ 78798 h 79593"/>
                  <a:gd name="connsiteX11" fmla="*/ 45368 w 79593"/>
                  <a:gd name="connsiteY11" fmla="*/ 83573 h 79593"/>
                  <a:gd name="connsiteX12" fmla="*/ 21490 w 79593"/>
                  <a:gd name="connsiteY12" fmla="*/ 74022 h 79593"/>
                  <a:gd name="connsiteX13" fmla="*/ 11939 w 79593"/>
                  <a:gd name="connsiteY13" fmla="*/ 48552 h 79593"/>
                  <a:gd name="connsiteX14" fmla="*/ 16715 w 79593"/>
                  <a:gd name="connsiteY14" fmla="*/ 27858 h 79593"/>
                  <a:gd name="connsiteX15" fmla="*/ 27858 w 79593"/>
                  <a:gd name="connsiteY15" fmla="*/ 16715 h 79593"/>
                  <a:gd name="connsiteX16" fmla="*/ 48552 w 79593"/>
                  <a:gd name="connsiteY16" fmla="*/ 11939 h 79593"/>
                  <a:gd name="connsiteX17" fmla="*/ 50144 w 79593"/>
                  <a:gd name="connsiteY17" fmla="*/ 11939 h 79593"/>
                  <a:gd name="connsiteX18" fmla="*/ 39001 w 79593"/>
                  <a:gd name="connsiteY18" fmla="*/ 37409 h 79593"/>
                  <a:gd name="connsiteX19" fmla="*/ 29450 w 79593"/>
                  <a:gd name="connsiteY19" fmla="*/ 40593 h 79593"/>
                  <a:gd name="connsiteX20" fmla="*/ 26266 w 79593"/>
                  <a:gd name="connsiteY20" fmla="*/ 48552 h 79593"/>
                  <a:gd name="connsiteX21" fmla="*/ 31042 w 79593"/>
                  <a:gd name="connsiteY21" fmla="*/ 58103 h 79593"/>
                  <a:gd name="connsiteX22" fmla="*/ 39001 w 79593"/>
                  <a:gd name="connsiteY22" fmla="*/ 61287 h 79593"/>
                  <a:gd name="connsiteX23" fmla="*/ 39001 w 79593"/>
                  <a:gd name="connsiteY23" fmla="*/ 37409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79593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2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7B6225E-7C9D-416D-831F-2454577CEE75}"/>
                  </a:ext>
                </a:extLst>
              </p:cNvPr>
              <p:cNvSpPr/>
              <p:nvPr/>
            </p:nvSpPr>
            <p:spPr>
              <a:xfrm>
                <a:off x="3841726" y="3474250"/>
                <a:ext cx="79594" cy="79594"/>
              </a:xfrm>
              <a:custGeom>
                <a:avLst/>
                <a:gdLst>
                  <a:gd name="connsiteX0" fmla="*/ 15123 w 79593"/>
                  <a:gd name="connsiteY0" fmla="*/ 78798 h 79593"/>
                  <a:gd name="connsiteX1" fmla="*/ 15123 w 79593"/>
                  <a:gd name="connsiteY1" fmla="*/ 56511 h 79593"/>
                  <a:gd name="connsiteX2" fmla="*/ 24674 w 79593"/>
                  <a:gd name="connsiteY2" fmla="*/ 56511 h 79593"/>
                  <a:gd name="connsiteX3" fmla="*/ 15123 w 79593"/>
                  <a:gd name="connsiteY3" fmla="*/ 46960 h 79593"/>
                  <a:gd name="connsiteX4" fmla="*/ 11939 w 79593"/>
                  <a:gd name="connsiteY4" fmla="*/ 34225 h 79593"/>
                  <a:gd name="connsiteX5" fmla="*/ 18307 w 79593"/>
                  <a:gd name="connsiteY5" fmla="*/ 18306 h 79593"/>
                  <a:gd name="connsiteX6" fmla="*/ 37409 w 79593"/>
                  <a:gd name="connsiteY6" fmla="*/ 11939 h 79593"/>
                  <a:gd name="connsiteX7" fmla="*/ 78798 w 79593"/>
                  <a:gd name="connsiteY7" fmla="*/ 11939 h 79593"/>
                  <a:gd name="connsiteX8" fmla="*/ 78798 w 79593"/>
                  <a:gd name="connsiteY8" fmla="*/ 35817 h 79593"/>
                  <a:gd name="connsiteX9" fmla="*/ 43776 w 79593"/>
                  <a:gd name="connsiteY9" fmla="*/ 35817 h 79593"/>
                  <a:gd name="connsiteX10" fmla="*/ 35817 w 79593"/>
                  <a:gd name="connsiteY10" fmla="*/ 37409 h 79593"/>
                  <a:gd name="connsiteX11" fmla="*/ 32633 w 79593"/>
                  <a:gd name="connsiteY11" fmla="*/ 43776 h 79593"/>
                  <a:gd name="connsiteX12" fmla="*/ 35817 w 79593"/>
                  <a:gd name="connsiteY12" fmla="*/ 50144 h 79593"/>
                  <a:gd name="connsiteX13" fmla="*/ 46960 w 79593"/>
                  <a:gd name="connsiteY13" fmla="*/ 53328 h 79593"/>
                  <a:gd name="connsiteX14" fmla="*/ 78798 w 79593"/>
                  <a:gd name="connsiteY14" fmla="*/ 53328 h 79593"/>
                  <a:gd name="connsiteX15" fmla="*/ 78798 w 79593"/>
                  <a:gd name="connsiteY15" fmla="*/ 77206 h 79593"/>
                  <a:gd name="connsiteX16" fmla="*/ 15123 w 79593"/>
                  <a:gd name="connsiteY16" fmla="*/ 77206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93" h="79593">
                    <a:moveTo>
                      <a:pt x="15123" y="78798"/>
                    </a:moveTo>
                    <a:lnTo>
                      <a:pt x="15123" y="56511"/>
                    </a:lnTo>
                    <a:lnTo>
                      <a:pt x="24674" y="56511"/>
                    </a:lnTo>
                    <a:cubicBezTo>
                      <a:pt x="19898" y="53328"/>
                      <a:pt x="16715" y="50144"/>
                      <a:pt x="15123" y="46960"/>
                    </a:cubicBezTo>
                    <a:cubicBezTo>
                      <a:pt x="13531" y="43776"/>
                      <a:pt x="11939" y="39001"/>
                      <a:pt x="11939" y="34225"/>
                    </a:cubicBezTo>
                    <a:cubicBezTo>
                      <a:pt x="11939" y="27858"/>
                      <a:pt x="13531" y="23082"/>
                      <a:pt x="18307" y="18306"/>
                    </a:cubicBezTo>
                    <a:cubicBezTo>
                      <a:pt x="23082" y="13531"/>
                      <a:pt x="27858" y="11939"/>
                      <a:pt x="37409" y="11939"/>
                    </a:cubicBezTo>
                    <a:lnTo>
                      <a:pt x="78798" y="11939"/>
                    </a:lnTo>
                    <a:lnTo>
                      <a:pt x="78798" y="35817"/>
                    </a:lnTo>
                    <a:lnTo>
                      <a:pt x="43776" y="35817"/>
                    </a:lnTo>
                    <a:cubicBezTo>
                      <a:pt x="40593" y="35817"/>
                      <a:pt x="37409" y="35817"/>
                      <a:pt x="35817" y="37409"/>
                    </a:cubicBezTo>
                    <a:cubicBezTo>
                      <a:pt x="34225" y="39001"/>
                      <a:pt x="32633" y="40593"/>
                      <a:pt x="32633" y="43776"/>
                    </a:cubicBezTo>
                    <a:cubicBezTo>
                      <a:pt x="32633" y="46960"/>
                      <a:pt x="34225" y="48552"/>
                      <a:pt x="35817" y="50144"/>
                    </a:cubicBezTo>
                    <a:cubicBezTo>
                      <a:pt x="37409" y="51736"/>
                      <a:pt x="42185" y="53328"/>
                      <a:pt x="46960" y="53328"/>
                    </a:cubicBezTo>
                    <a:lnTo>
                      <a:pt x="78798" y="53328"/>
                    </a:lnTo>
                    <a:lnTo>
                      <a:pt x="78798" y="77206"/>
                    </a:lnTo>
                    <a:lnTo>
                      <a:pt x="15123" y="77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DC7FB40-E238-4237-8E2B-CD81C43A8727}"/>
                  </a:ext>
                </a:extLst>
              </p:cNvPr>
              <p:cNvSpPr/>
              <p:nvPr/>
            </p:nvSpPr>
            <p:spPr>
              <a:xfrm>
                <a:off x="3844909" y="3389881"/>
                <a:ext cx="79594" cy="95512"/>
              </a:xfrm>
              <a:custGeom>
                <a:avLst/>
                <a:gdLst>
                  <a:gd name="connsiteX0" fmla="*/ 50144 w 79593"/>
                  <a:gd name="connsiteY0" fmla="*/ 34225 h 95512"/>
                  <a:gd name="connsiteX1" fmla="*/ 53328 w 79593"/>
                  <a:gd name="connsiteY1" fmla="*/ 11939 h 95512"/>
                  <a:gd name="connsiteX2" fmla="*/ 66063 w 79593"/>
                  <a:gd name="connsiteY2" fmla="*/ 18307 h 95512"/>
                  <a:gd name="connsiteX3" fmla="*/ 74022 w 79593"/>
                  <a:gd name="connsiteY3" fmla="*/ 29450 h 95512"/>
                  <a:gd name="connsiteX4" fmla="*/ 77206 w 79593"/>
                  <a:gd name="connsiteY4" fmla="*/ 46960 h 95512"/>
                  <a:gd name="connsiteX5" fmla="*/ 75614 w 79593"/>
                  <a:gd name="connsiteY5" fmla="*/ 62879 h 95512"/>
                  <a:gd name="connsiteX6" fmla="*/ 69246 w 79593"/>
                  <a:gd name="connsiteY6" fmla="*/ 74022 h 95512"/>
                  <a:gd name="connsiteX7" fmla="*/ 59695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7858 w 79593"/>
                  <a:gd name="connsiteY17" fmla="*/ 46960 h 95512"/>
                  <a:gd name="connsiteX18" fmla="*/ 32633 w 79593"/>
                  <a:gd name="connsiteY18" fmla="*/ 56512 h 95512"/>
                  <a:gd name="connsiteX19" fmla="*/ 45368 w 79593"/>
                  <a:gd name="connsiteY19" fmla="*/ 59695 h 95512"/>
                  <a:gd name="connsiteX20" fmla="*/ 56511 w 79593"/>
                  <a:gd name="connsiteY20" fmla="*/ 56512 h 95512"/>
                  <a:gd name="connsiteX21" fmla="*/ 61287 w 79593"/>
                  <a:gd name="connsiteY21" fmla="*/ 46960 h 95512"/>
                  <a:gd name="connsiteX22" fmla="*/ 58103 w 79593"/>
                  <a:gd name="connsiteY22" fmla="*/ 39001 h 95512"/>
                  <a:gd name="connsiteX23" fmla="*/ 50144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34225"/>
                    </a:moveTo>
                    <a:lnTo>
                      <a:pt x="53328" y="11939"/>
                    </a:lnTo>
                    <a:cubicBezTo>
                      <a:pt x="58103" y="13531"/>
                      <a:pt x="62879" y="15123"/>
                      <a:pt x="66063" y="18307"/>
                    </a:cubicBezTo>
                    <a:cubicBezTo>
                      <a:pt x="69246" y="21490"/>
                      <a:pt x="72430" y="24674"/>
                      <a:pt x="74022" y="29450"/>
                    </a:cubicBezTo>
                    <a:cubicBezTo>
                      <a:pt x="75614" y="34225"/>
                      <a:pt x="77206" y="39001"/>
                      <a:pt x="77206" y="46960"/>
                    </a:cubicBezTo>
                    <a:cubicBezTo>
                      <a:pt x="77206" y="53328"/>
                      <a:pt x="77206" y="59695"/>
                      <a:pt x="75614" y="62879"/>
                    </a:cubicBezTo>
                    <a:cubicBezTo>
                      <a:pt x="74022" y="67655"/>
                      <a:pt x="72430" y="70838"/>
                      <a:pt x="69246" y="74022"/>
                    </a:cubicBezTo>
                    <a:cubicBezTo>
                      <a:pt x="66063" y="77206"/>
                      <a:pt x="62879" y="80390"/>
                      <a:pt x="59695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90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2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2" y="39001"/>
                      <a:pt x="29450" y="40593"/>
                    </a:cubicBezTo>
                    <a:cubicBezTo>
                      <a:pt x="27858" y="40593"/>
                      <a:pt x="27858" y="43776"/>
                      <a:pt x="27858" y="46960"/>
                    </a:cubicBezTo>
                    <a:cubicBezTo>
                      <a:pt x="27858" y="51736"/>
                      <a:pt x="29450" y="54920"/>
                      <a:pt x="32633" y="56512"/>
                    </a:cubicBezTo>
                    <a:cubicBezTo>
                      <a:pt x="35817" y="59695"/>
                      <a:pt x="40593" y="59695"/>
                      <a:pt x="45368" y="59695"/>
                    </a:cubicBezTo>
                    <a:cubicBezTo>
                      <a:pt x="50144" y="59695"/>
                      <a:pt x="54920" y="58103"/>
                      <a:pt x="56511" y="56512"/>
                    </a:cubicBezTo>
                    <a:cubicBezTo>
                      <a:pt x="59695" y="53328"/>
                      <a:pt x="61287" y="50144"/>
                      <a:pt x="61287" y="46960"/>
                    </a:cubicBezTo>
                    <a:cubicBezTo>
                      <a:pt x="61287" y="43776"/>
                      <a:pt x="59695" y="40593"/>
                      <a:pt x="58103" y="39001"/>
                    </a:cubicBezTo>
                    <a:cubicBezTo>
                      <a:pt x="56511" y="37409"/>
                      <a:pt x="54920" y="35817"/>
                      <a:pt x="50144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C9867A9-3526-4BEE-9B8F-F65CA604AB9B}"/>
                  </a:ext>
                </a:extLst>
              </p:cNvPr>
              <p:cNvSpPr/>
              <p:nvPr/>
            </p:nvSpPr>
            <p:spPr>
              <a:xfrm>
                <a:off x="3844909" y="3307104"/>
                <a:ext cx="79594" cy="95512"/>
              </a:xfrm>
              <a:custGeom>
                <a:avLst/>
                <a:gdLst>
                  <a:gd name="connsiteX0" fmla="*/ 50144 w 79593"/>
                  <a:gd name="connsiteY0" fmla="*/ 13531 h 95512"/>
                  <a:gd name="connsiteX1" fmla="*/ 50144 w 79593"/>
                  <a:gd name="connsiteY1" fmla="*/ 61287 h 95512"/>
                  <a:gd name="connsiteX2" fmla="*/ 58103 w 79593"/>
                  <a:gd name="connsiteY2" fmla="*/ 58103 h 95512"/>
                  <a:gd name="connsiteX3" fmla="*/ 62879 w 79593"/>
                  <a:gd name="connsiteY3" fmla="*/ 48552 h 95512"/>
                  <a:gd name="connsiteX4" fmla="*/ 61287 w 79593"/>
                  <a:gd name="connsiteY4" fmla="*/ 42185 h 95512"/>
                  <a:gd name="connsiteX5" fmla="*/ 56511 w 79593"/>
                  <a:gd name="connsiteY5" fmla="*/ 37409 h 95512"/>
                  <a:gd name="connsiteX6" fmla="*/ 58103 w 79593"/>
                  <a:gd name="connsiteY6" fmla="*/ 13531 h 95512"/>
                  <a:gd name="connsiteX7" fmla="*/ 72430 w 79593"/>
                  <a:gd name="connsiteY7" fmla="*/ 26266 h 95512"/>
                  <a:gd name="connsiteX8" fmla="*/ 77206 w 79593"/>
                  <a:gd name="connsiteY8" fmla="*/ 48552 h 95512"/>
                  <a:gd name="connsiteX9" fmla="*/ 74022 w 79593"/>
                  <a:gd name="connsiteY9" fmla="*/ 67655 h 95512"/>
                  <a:gd name="connsiteX10" fmla="*/ 62879 w 79593"/>
                  <a:gd name="connsiteY10" fmla="*/ 78798 h 95512"/>
                  <a:gd name="connsiteX11" fmla="*/ 45368 w 79593"/>
                  <a:gd name="connsiteY11" fmla="*/ 83573 h 95512"/>
                  <a:gd name="connsiteX12" fmla="*/ 21490 w 79593"/>
                  <a:gd name="connsiteY12" fmla="*/ 74022 h 95512"/>
                  <a:gd name="connsiteX13" fmla="*/ 11939 w 79593"/>
                  <a:gd name="connsiteY13" fmla="*/ 48552 h 95512"/>
                  <a:gd name="connsiteX14" fmla="*/ 16715 w 79593"/>
                  <a:gd name="connsiteY14" fmla="*/ 27858 h 95512"/>
                  <a:gd name="connsiteX15" fmla="*/ 27858 w 79593"/>
                  <a:gd name="connsiteY15" fmla="*/ 16715 h 95512"/>
                  <a:gd name="connsiteX16" fmla="*/ 48552 w 79593"/>
                  <a:gd name="connsiteY16" fmla="*/ 11939 h 95512"/>
                  <a:gd name="connsiteX17" fmla="*/ 50144 w 79593"/>
                  <a:gd name="connsiteY17" fmla="*/ 11939 h 95512"/>
                  <a:gd name="connsiteX18" fmla="*/ 39001 w 79593"/>
                  <a:gd name="connsiteY18" fmla="*/ 37409 h 95512"/>
                  <a:gd name="connsiteX19" fmla="*/ 29450 w 79593"/>
                  <a:gd name="connsiteY19" fmla="*/ 40593 h 95512"/>
                  <a:gd name="connsiteX20" fmla="*/ 26266 w 79593"/>
                  <a:gd name="connsiteY20" fmla="*/ 48552 h 95512"/>
                  <a:gd name="connsiteX21" fmla="*/ 31042 w 79593"/>
                  <a:gd name="connsiteY21" fmla="*/ 58103 h 95512"/>
                  <a:gd name="connsiteX22" fmla="*/ 39001 w 79593"/>
                  <a:gd name="connsiteY22" fmla="*/ 61287 h 95512"/>
                  <a:gd name="connsiteX23" fmla="*/ 39001 w 79593"/>
                  <a:gd name="connsiteY23" fmla="*/ 3740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1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EAD6424-AB4A-4C73-B8BF-456D7AA9B0B2}"/>
                  </a:ext>
                </a:extLst>
              </p:cNvPr>
              <p:cNvSpPr/>
              <p:nvPr/>
            </p:nvSpPr>
            <p:spPr>
              <a:xfrm>
                <a:off x="3825807" y="3862724"/>
                <a:ext cx="111431" cy="111431"/>
              </a:xfrm>
              <a:custGeom>
                <a:avLst/>
                <a:gdLst>
                  <a:gd name="connsiteX0" fmla="*/ 97900 w 111431"/>
                  <a:gd name="connsiteY0" fmla="*/ 61230 h 111431"/>
                  <a:gd name="connsiteX1" fmla="*/ 99492 w 111431"/>
                  <a:gd name="connsiteY1" fmla="*/ 64414 h 111431"/>
                  <a:gd name="connsiteX2" fmla="*/ 97900 w 111431"/>
                  <a:gd name="connsiteY2" fmla="*/ 67598 h 111431"/>
                  <a:gd name="connsiteX3" fmla="*/ 58103 w 111431"/>
                  <a:gd name="connsiteY3" fmla="*/ 110578 h 111431"/>
                  <a:gd name="connsiteX4" fmla="*/ 16715 w 111431"/>
                  <a:gd name="connsiteY4" fmla="*/ 99435 h 111431"/>
                  <a:gd name="connsiteX5" fmla="*/ 11939 w 111431"/>
                  <a:gd name="connsiteY5" fmla="*/ 85109 h 111431"/>
                  <a:gd name="connsiteX6" fmla="*/ 23082 w 111431"/>
                  <a:gd name="connsiteY6" fmla="*/ 62822 h 111431"/>
                  <a:gd name="connsiteX7" fmla="*/ 11939 w 111431"/>
                  <a:gd name="connsiteY7" fmla="*/ 40536 h 111431"/>
                  <a:gd name="connsiteX8" fmla="*/ 16715 w 111431"/>
                  <a:gd name="connsiteY8" fmla="*/ 26209 h 111431"/>
                  <a:gd name="connsiteX9" fmla="*/ 58103 w 111431"/>
                  <a:gd name="connsiteY9" fmla="*/ 15066 h 111431"/>
                  <a:gd name="connsiteX10" fmla="*/ 97900 w 111431"/>
                  <a:gd name="connsiteY10" fmla="*/ 61230 h 11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431" h="111431">
                    <a:moveTo>
                      <a:pt x="97900" y="61230"/>
                    </a:moveTo>
                    <a:cubicBezTo>
                      <a:pt x="97900" y="62822"/>
                      <a:pt x="99492" y="62822"/>
                      <a:pt x="99492" y="64414"/>
                    </a:cubicBezTo>
                    <a:cubicBezTo>
                      <a:pt x="99492" y="66006"/>
                      <a:pt x="99492" y="67598"/>
                      <a:pt x="97900" y="67598"/>
                    </a:cubicBezTo>
                    <a:cubicBezTo>
                      <a:pt x="89941" y="77149"/>
                      <a:pt x="69246" y="104211"/>
                      <a:pt x="58103" y="110578"/>
                    </a:cubicBezTo>
                    <a:cubicBezTo>
                      <a:pt x="43776" y="118538"/>
                      <a:pt x="24674" y="113762"/>
                      <a:pt x="16715" y="99435"/>
                    </a:cubicBezTo>
                    <a:cubicBezTo>
                      <a:pt x="13531" y="94660"/>
                      <a:pt x="11939" y="89884"/>
                      <a:pt x="11939" y="85109"/>
                    </a:cubicBezTo>
                    <a:cubicBezTo>
                      <a:pt x="11939" y="77149"/>
                      <a:pt x="16715" y="69190"/>
                      <a:pt x="23082" y="62822"/>
                    </a:cubicBezTo>
                    <a:cubicBezTo>
                      <a:pt x="15123" y="58047"/>
                      <a:pt x="11939" y="48495"/>
                      <a:pt x="11939" y="40536"/>
                    </a:cubicBezTo>
                    <a:cubicBezTo>
                      <a:pt x="11939" y="35761"/>
                      <a:pt x="13531" y="30985"/>
                      <a:pt x="16715" y="26209"/>
                    </a:cubicBezTo>
                    <a:cubicBezTo>
                      <a:pt x="24674" y="11882"/>
                      <a:pt x="43776" y="8699"/>
                      <a:pt x="58103" y="15066"/>
                    </a:cubicBezTo>
                    <a:cubicBezTo>
                      <a:pt x="69246" y="24617"/>
                      <a:pt x="89941" y="51679"/>
                      <a:pt x="97900" y="612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A840A32-9BA2-4BED-8815-55AB6E2139A0}"/>
                </a:ext>
              </a:extLst>
            </p:cNvPr>
            <p:cNvSpPr/>
            <p:nvPr/>
          </p:nvSpPr>
          <p:spPr>
            <a:xfrm>
              <a:off x="3973851" y="2622599"/>
              <a:ext cx="95512" cy="95512"/>
            </a:xfrm>
            <a:custGeom>
              <a:avLst/>
              <a:gdLst>
                <a:gd name="connsiteX0" fmla="*/ 45368 w 95512"/>
                <a:gd name="connsiteY0" fmla="*/ 46960 h 95512"/>
                <a:gd name="connsiteX1" fmla="*/ 27858 w 95512"/>
                <a:gd name="connsiteY1" fmla="*/ 46960 h 95512"/>
                <a:gd name="connsiteX2" fmla="*/ 19898 w 95512"/>
                <a:gd name="connsiteY2" fmla="*/ 56511 h 95512"/>
                <a:gd name="connsiteX3" fmla="*/ 29450 w 95512"/>
                <a:gd name="connsiteY3" fmla="*/ 64471 h 95512"/>
                <a:gd name="connsiteX4" fmla="*/ 46960 w 95512"/>
                <a:gd name="connsiteY4" fmla="*/ 64471 h 95512"/>
                <a:gd name="connsiteX5" fmla="*/ 46960 w 95512"/>
                <a:gd name="connsiteY5" fmla="*/ 81981 h 95512"/>
                <a:gd name="connsiteX6" fmla="*/ 56512 w 95512"/>
                <a:gd name="connsiteY6" fmla="*/ 89941 h 95512"/>
                <a:gd name="connsiteX7" fmla="*/ 64471 w 95512"/>
                <a:gd name="connsiteY7" fmla="*/ 80390 h 95512"/>
                <a:gd name="connsiteX8" fmla="*/ 64471 w 95512"/>
                <a:gd name="connsiteY8" fmla="*/ 62879 h 95512"/>
                <a:gd name="connsiteX9" fmla="*/ 81981 w 95512"/>
                <a:gd name="connsiteY9" fmla="*/ 62879 h 95512"/>
                <a:gd name="connsiteX10" fmla="*/ 89941 w 95512"/>
                <a:gd name="connsiteY10" fmla="*/ 53328 h 95512"/>
                <a:gd name="connsiteX11" fmla="*/ 80390 w 95512"/>
                <a:gd name="connsiteY11" fmla="*/ 45368 h 95512"/>
                <a:gd name="connsiteX12" fmla="*/ 62879 w 95512"/>
                <a:gd name="connsiteY12" fmla="*/ 45368 h 95512"/>
                <a:gd name="connsiteX13" fmla="*/ 62879 w 95512"/>
                <a:gd name="connsiteY13" fmla="*/ 27858 h 95512"/>
                <a:gd name="connsiteX14" fmla="*/ 53328 w 95512"/>
                <a:gd name="connsiteY14" fmla="*/ 19898 h 95512"/>
                <a:gd name="connsiteX15" fmla="*/ 45368 w 95512"/>
                <a:gd name="connsiteY15" fmla="*/ 29450 h 95512"/>
                <a:gd name="connsiteX16" fmla="*/ 45368 w 95512"/>
                <a:gd name="connsiteY16" fmla="*/ 46960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95512">
                  <a:moveTo>
                    <a:pt x="45368" y="46960"/>
                  </a:moveTo>
                  <a:lnTo>
                    <a:pt x="27858" y="46960"/>
                  </a:lnTo>
                  <a:cubicBezTo>
                    <a:pt x="23082" y="46960"/>
                    <a:pt x="19898" y="51736"/>
                    <a:pt x="19898" y="56511"/>
                  </a:cubicBezTo>
                  <a:cubicBezTo>
                    <a:pt x="19898" y="61287"/>
                    <a:pt x="24674" y="66063"/>
                    <a:pt x="29450" y="64471"/>
                  </a:cubicBezTo>
                  <a:lnTo>
                    <a:pt x="46960" y="64471"/>
                  </a:lnTo>
                  <a:lnTo>
                    <a:pt x="46960" y="81981"/>
                  </a:lnTo>
                  <a:cubicBezTo>
                    <a:pt x="46960" y="86757"/>
                    <a:pt x="51736" y="89941"/>
                    <a:pt x="56512" y="89941"/>
                  </a:cubicBezTo>
                  <a:cubicBezTo>
                    <a:pt x="61287" y="89941"/>
                    <a:pt x="66063" y="85165"/>
                    <a:pt x="64471" y="80390"/>
                  </a:cubicBezTo>
                  <a:lnTo>
                    <a:pt x="64471" y="62879"/>
                  </a:lnTo>
                  <a:lnTo>
                    <a:pt x="81981" y="62879"/>
                  </a:lnTo>
                  <a:cubicBezTo>
                    <a:pt x="86757" y="62879"/>
                    <a:pt x="89941" y="58103"/>
                    <a:pt x="89941" y="53328"/>
                  </a:cubicBezTo>
                  <a:cubicBezTo>
                    <a:pt x="89941" y="48552"/>
                    <a:pt x="85165" y="43776"/>
                    <a:pt x="80390" y="45368"/>
                  </a:cubicBezTo>
                  <a:lnTo>
                    <a:pt x="62879" y="45368"/>
                  </a:lnTo>
                  <a:lnTo>
                    <a:pt x="62879" y="27858"/>
                  </a:lnTo>
                  <a:cubicBezTo>
                    <a:pt x="62879" y="23082"/>
                    <a:pt x="58103" y="19898"/>
                    <a:pt x="53328" y="19898"/>
                  </a:cubicBezTo>
                  <a:cubicBezTo>
                    <a:pt x="48552" y="19898"/>
                    <a:pt x="43776" y="24674"/>
                    <a:pt x="45368" y="29450"/>
                  </a:cubicBezTo>
                  <a:lnTo>
                    <a:pt x="45368" y="46960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634780-C234-481F-9D3E-47E569435E31}"/>
                </a:ext>
              </a:extLst>
            </p:cNvPr>
            <p:cNvSpPr/>
            <p:nvPr/>
          </p:nvSpPr>
          <p:spPr>
            <a:xfrm>
              <a:off x="3832970" y="3105732"/>
              <a:ext cx="95512" cy="79594"/>
            </a:xfrm>
            <a:custGeom>
              <a:avLst/>
              <a:gdLst>
                <a:gd name="connsiteX0" fmla="*/ 36613 w 95512"/>
                <a:gd name="connsiteY0" fmla="*/ 47756 h 79593"/>
                <a:gd name="connsiteX1" fmla="*/ 23878 w 95512"/>
                <a:gd name="connsiteY1" fmla="*/ 60491 h 79593"/>
                <a:gd name="connsiteX2" fmla="*/ 23878 w 95512"/>
                <a:gd name="connsiteY2" fmla="*/ 73226 h 79593"/>
                <a:gd name="connsiteX3" fmla="*/ 36613 w 95512"/>
                <a:gd name="connsiteY3" fmla="*/ 73226 h 79593"/>
                <a:gd name="connsiteX4" fmla="*/ 49348 w 95512"/>
                <a:gd name="connsiteY4" fmla="*/ 60491 h 79593"/>
                <a:gd name="connsiteX5" fmla="*/ 62083 w 95512"/>
                <a:gd name="connsiteY5" fmla="*/ 73226 h 79593"/>
                <a:gd name="connsiteX6" fmla="*/ 74818 w 95512"/>
                <a:gd name="connsiteY6" fmla="*/ 73226 h 79593"/>
                <a:gd name="connsiteX7" fmla="*/ 74818 w 95512"/>
                <a:gd name="connsiteY7" fmla="*/ 60491 h 79593"/>
                <a:gd name="connsiteX8" fmla="*/ 60491 w 95512"/>
                <a:gd name="connsiteY8" fmla="*/ 47756 h 79593"/>
                <a:gd name="connsiteX9" fmla="*/ 73226 w 95512"/>
                <a:gd name="connsiteY9" fmla="*/ 35021 h 79593"/>
                <a:gd name="connsiteX10" fmla="*/ 73226 w 95512"/>
                <a:gd name="connsiteY10" fmla="*/ 22286 h 79593"/>
                <a:gd name="connsiteX11" fmla="*/ 60491 w 95512"/>
                <a:gd name="connsiteY11" fmla="*/ 22286 h 79593"/>
                <a:gd name="connsiteX12" fmla="*/ 47756 w 95512"/>
                <a:gd name="connsiteY12" fmla="*/ 35021 h 79593"/>
                <a:gd name="connsiteX13" fmla="*/ 35021 w 95512"/>
                <a:gd name="connsiteY13" fmla="*/ 22286 h 79593"/>
                <a:gd name="connsiteX14" fmla="*/ 22286 w 95512"/>
                <a:gd name="connsiteY14" fmla="*/ 22286 h 79593"/>
                <a:gd name="connsiteX15" fmla="*/ 22286 w 95512"/>
                <a:gd name="connsiteY15" fmla="*/ 35021 h 79593"/>
                <a:gd name="connsiteX16" fmla="*/ 36613 w 95512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79593">
                  <a:moveTo>
                    <a:pt x="36613" y="47756"/>
                  </a:moveTo>
                  <a:lnTo>
                    <a:pt x="23878" y="60491"/>
                  </a:lnTo>
                  <a:cubicBezTo>
                    <a:pt x="20694" y="63675"/>
                    <a:pt x="20694" y="70042"/>
                    <a:pt x="23878" y="73226"/>
                  </a:cubicBezTo>
                  <a:cubicBezTo>
                    <a:pt x="27062" y="76410"/>
                    <a:pt x="33429" y="76410"/>
                    <a:pt x="36613" y="73226"/>
                  </a:cubicBezTo>
                  <a:lnTo>
                    <a:pt x="49348" y="60491"/>
                  </a:lnTo>
                  <a:lnTo>
                    <a:pt x="62083" y="73226"/>
                  </a:lnTo>
                  <a:cubicBezTo>
                    <a:pt x="65267" y="76410"/>
                    <a:pt x="71634" y="76410"/>
                    <a:pt x="74818" y="73226"/>
                  </a:cubicBezTo>
                  <a:cubicBezTo>
                    <a:pt x="78002" y="70042"/>
                    <a:pt x="78002" y="63675"/>
                    <a:pt x="74818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6613" y="47756"/>
                  </a:lnTo>
                  <a:close/>
                </a:path>
              </a:pathLst>
            </a:custGeom>
            <a:solidFill>
              <a:srgbClr val="5AB4E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62F10E-9867-454D-AEA7-6006226B49BD}"/>
                </a:ext>
              </a:extLst>
            </p:cNvPr>
            <p:cNvSpPr/>
            <p:nvPr/>
          </p:nvSpPr>
          <p:spPr>
            <a:xfrm>
              <a:off x="3682538" y="2975994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50805FF-A71C-431E-A46B-8DC8DC080511}"/>
                </a:ext>
              </a:extLst>
            </p:cNvPr>
            <p:cNvSpPr/>
            <p:nvPr/>
          </p:nvSpPr>
          <p:spPr>
            <a:xfrm>
              <a:off x="3539270" y="2619415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DB54E0-67C1-48AA-962C-C9570CF0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4184811" y="6259567"/>
            <a:ext cx="1721437" cy="598432"/>
            <a:chOff x="8728670" y="6273383"/>
            <a:chExt cx="1239937" cy="431046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22AA18-B85A-4A4F-9D40-AE8E1E3CA9E6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24D6FB-FFC2-48F0-AAD2-0A740A74E845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184F639-B328-43FE-96A2-FD05AC3785DB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3102259" y="763461"/>
            <a:ext cx="2165100" cy="1775382"/>
            <a:chOff x="5439830" y="681154"/>
            <a:chExt cx="1789339" cy="1467258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j-lt"/>
                  </a:rPr>
                  <a:t>Launch</a:t>
                </a:r>
                <a:endParaRPr lang="en-US" sz="2800" b="1" dirty="0">
                  <a:ln w="285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F6528FC-E688-4938-A9D7-1771C087E57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676400" y="6858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d-ID" sz="2000" b="1">
                <a:latin typeface="Tahoma" pitchFamily="34" charset="0"/>
                <a:ea typeface="Tahoma" pitchFamily="34" charset="0"/>
                <a:cs typeface="Tahoma" pitchFamily="34" charset="0"/>
              </a:rPr>
              <a:t>2. Fungsi Surjektif (Pada)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572000" y="3200400"/>
          <a:ext cx="3276600" cy="1849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3" imgW="2698200" imgH="1522800" progId="">
                  <p:embed/>
                </p:oleObj>
              </mc:Choice>
              <mc:Fallback>
                <p:oleObj r:id="rId3" imgW="2698200" imgH="1522800" progId="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00400"/>
                        <a:ext cx="3276600" cy="18499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1143000"/>
            <a:ext cx="85344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Fungsi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dikatakan dipetakan </a:t>
            </a:r>
            <a:r>
              <a:rPr lang="en-US" b="1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onto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) atau </a:t>
            </a:r>
            <a:r>
              <a:rPr lang="en-US" b="1">
                <a:latin typeface="Tahoma" pitchFamily="34" charset="0"/>
                <a:ea typeface="Tahoma" pitchFamily="34" charset="0"/>
                <a:cs typeface="Tahoma" pitchFamily="34" charset="0"/>
              </a:rPr>
              <a:t>surjektif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surjective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) jika setiap elemen himpunan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merupakan bayangan dari satu atau lebih elemen himpunan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id-ID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 </a:t>
            </a:r>
            <a:endParaRPr lang="id-ID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Dengan kata lain seluruh elemen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B 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merupakan jelajah dari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. Fungsi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disebut fungsi </a:t>
            </a:r>
            <a:r>
              <a:rPr lang="en-US" b="1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 himpunan </a:t>
            </a:r>
            <a:r>
              <a:rPr lang="en-US" i="1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d-ID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>
                <a:latin typeface="Tahoma" pitchFamily="34" charset="0"/>
                <a:ea typeface="Tahoma" pitchFamily="34" charset="0"/>
                <a:cs typeface="Tahoma" pitchFamily="34" charset="0"/>
              </a:rPr>
              <a:t> </a:t>
            </a:r>
            <a:endParaRPr lang="id-ID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b="1" i="1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b="1" i="1" baseline="-25000">
                <a:latin typeface="Tahoma" pitchFamily="34" charset="0"/>
                <a:ea typeface="Tahoma" pitchFamily="34" charset="0"/>
                <a:cs typeface="Tahoma" pitchFamily="34" charset="0"/>
              </a:rPr>
              <a:t>f </a:t>
            </a:r>
            <a:r>
              <a:rPr lang="en-US" b="1" i="1">
                <a:latin typeface="Tahoma" pitchFamily="34" charset="0"/>
                <a:ea typeface="Tahoma" pitchFamily="34" charset="0"/>
                <a:cs typeface="Tahoma" pitchFamily="34" charset="0"/>
              </a:rPr>
              <a:t>= K</a:t>
            </a:r>
            <a:r>
              <a:rPr lang="en-US" b="1" i="1" baseline="-2500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endParaRPr lang="id-ID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F6528FC-E688-4938-A9D7-1771C087E57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676400" y="6858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d-ID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3. Fungsi Bijektif (korespondensi satu-satu)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2" y="1219200"/>
            <a:ext cx="8305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dikatakan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berkoresponden</a:t>
            </a: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bijeksi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bijection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jika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Injektif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dan juga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 surjektif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 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Relasi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= {(1,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(2,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(3,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)}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dari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{1, 2, 3}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}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adalah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berkoresponden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karena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adalah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injektif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maupun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surjektif.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		             		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=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– 1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merupakan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berkoresponden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karena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adalah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injektif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maupun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surjektif.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AE55-7EB3-4A00-94CD-653DCD91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4. </a:t>
            </a:r>
            <a:r>
              <a:rPr lang="en-US" sz="2000" dirty="0" err="1"/>
              <a:t>Fungsi</a:t>
            </a:r>
            <a:r>
              <a:rPr lang="en-US" sz="2000" dirty="0"/>
              <a:t>  </a:t>
            </a:r>
            <a:r>
              <a:rPr lang="en-US" sz="2000" dirty="0" err="1"/>
              <a:t>Identitas</a:t>
            </a: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ADEBD-41CB-4C33-B047-C0DD885DCE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8850F-F036-48FF-ADD5-443C9B0331A8}"/>
              </a:ext>
            </a:extLst>
          </p:cNvPr>
          <p:cNvSpPr txBox="1"/>
          <p:nvPr/>
        </p:nvSpPr>
        <p:spPr>
          <a:xfrm>
            <a:off x="659175" y="1094815"/>
            <a:ext cx="11226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X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himpunan</a:t>
            </a:r>
            <a:r>
              <a:rPr lang="en-US" dirty="0"/>
              <a:t> X yang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</a:p>
          <a:p>
            <a:r>
              <a:rPr lang="en-US" dirty="0"/>
              <a:t> i :X </a:t>
            </a:r>
            <a:r>
              <a:rPr lang="en-US" dirty="0" err="1"/>
              <a:t>menuju</a:t>
            </a:r>
            <a:r>
              <a:rPr lang="en-US" dirty="0"/>
              <a:t> X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(x) = X</a:t>
            </a:r>
          </a:p>
          <a:p>
            <a:endParaRPr lang="en-US" dirty="0"/>
          </a:p>
          <a:p>
            <a:r>
              <a:rPr lang="en-US" dirty="0" err="1"/>
              <a:t>Fungsi</a:t>
            </a:r>
            <a:r>
              <a:rPr lang="en-US" dirty="0"/>
              <a:t> I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pada x </a:t>
            </a:r>
            <a:r>
              <a:rPr lang="en-US" dirty="0" err="1"/>
              <a:t>karena</a:t>
            </a:r>
            <a:r>
              <a:rPr lang="en-US" dirty="0"/>
              <a:t> I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X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 </a:t>
            </a:r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seolah</a:t>
            </a:r>
            <a:r>
              <a:rPr lang="en-US" dirty="0"/>
              <a:t> </a:t>
            </a:r>
            <a:r>
              <a:rPr lang="en-US" dirty="0" err="1"/>
              <a:t>olah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apapun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X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rill,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45 </a:t>
            </a:r>
            <a:r>
              <a:rPr lang="en-US" dirty="0" err="1"/>
              <a:t>derajat</a:t>
            </a:r>
            <a:r>
              <a:rPr lang="en-US" dirty="0"/>
              <a:t> yang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tampak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4C9E5-87E7-4355-91EC-728B9272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48" y="3403139"/>
            <a:ext cx="3186553" cy="23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EC0C-3EC7-4D27-BB1C-33470562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AC710-DDF8-4A37-B94B-C2E06FB83B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63B98-E400-463A-B136-81E486B2817A}"/>
              </a:ext>
            </a:extLst>
          </p:cNvPr>
          <p:cNvSpPr txBox="1"/>
          <p:nvPr/>
        </p:nvSpPr>
        <p:spPr>
          <a:xfrm>
            <a:off x="478302" y="1005958"/>
            <a:ext cx="11296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f : X 	      Y </a:t>
            </a:r>
            <a:r>
              <a:rPr lang="en-US" dirty="0" err="1"/>
              <a:t>dsebut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f </a:t>
            </a:r>
            <a:r>
              <a:rPr lang="en-US" dirty="0" err="1"/>
              <a:t>mengawankan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x € X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y</a:t>
            </a:r>
            <a:r>
              <a:rPr lang="en-US" sz="1000" dirty="0"/>
              <a:t>0 </a:t>
            </a:r>
            <a:r>
              <a:rPr lang="en-US" dirty="0"/>
              <a:t>€ Y.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X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y</a:t>
            </a:r>
            <a:r>
              <a:rPr lang="en-US" sz="1000" dirty="0"/>
              <a:t>0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, f(x)=y</a:t>
            </a:r>
            <a:r>
              <a:rPr lang="en-US" sz="1050" dirty="0"/>
              <a:t>0</a:t>
            </a:r>
            <a:r>
              <a:rPr lang="en-US" dirty="0"/>
              <a:t> Ɐ</a:t>
            </a:r>
            <a:r>
              <a:rPr lang="en-US" dirty="0" err="1"/>
              <a:t>x€X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X dan 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riil,maka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sejajar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X dan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(0,y</a:t>
            </a:r>
            <a:r>
              <a:rPr lang="en-US" sz="1100" dirty="0"/>
              <a:t>0</a:t>
            </a:r>
            <a:r>
              <a:rPr lang="en-US" dirty="0"/>
              <a:t>),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933DBB-375B-41C4-8B01-E47C123927D5}"/>
              </a:ext>
            </a:extLst>
          </p:cNvPr>
          <p:cNvCxnSpPr/>
          <p:nvPr/>
        </p:nvCxnSpPr>
        <p:spPr>
          <a:xfrm>
            <a:off x="2349305" y="1167618"/>
            <a:ext cx="351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DCFAC39-7C74-4FD1-97C0-4B3BF5B2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25" y="2483286"/>
            <a:ext cx="3823775" cy="31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2D23-7EAB-4B95-8646-ECF0F017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Lantai</a:t>
            </a:r>
            <a:r>
              <a:rPr lang="en-US" dirty="0"/>
              <a:t> (Floor Function)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E37F9-B0F3-46C7-86CF-892BC3D08F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AD1B7-4AB2-4950-B611-783659906096}"/>
              </a:ext>
            </a:extLst>
          </p:cNvPr>
          <p:cNvSpPr txBox="1"/>
          <p:nvPr/>
        </p:nvSpPr>
        <p:spPr>
          <a:xfrm>
            <a:off x="393895" y="1477108"/>
            <a:ext cx="1145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Misalkan</a:t>
            </a:r>
            <a:r>
              <a:rPr lang="en-US" dirty="0"/>
              <a:t> f : R (</a:t>
            </a:r>
            <a:r>
              <a:rPr lang="en-US" dirty="0" err="1"/>
              <a:t>riil</a:t>
            </a:r>
            <a:r>
              <a:rPr lang="en-US" dirty="0"/>
              <a:t>)→ R (</a:t>
            </a:r>
            <a:r>
              <a:rPr lang="en-US" dirty="0" err="1"/>
              <a:t>riil</a:t>
            </a:r>
            <a:r>
              <a:rPr lang="en-US" dirty="0"/>
              <a:t>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r>
              <a:rPr lang="en-US" dirty="0"/>
              <a:t>	</a:t>
            </a:r>
            <a:r>
              <a:rPr lang="en-US" b="1" dirty="0"/>
              <a:t>f(x) = └x┘= </a:t>
            </a:r>
            <a:r>
              <a:rPr lang="en-US" b="1" dirty="0" err="1"/>
              <a:t>bilangan</a:t>
            </a:r>
            <a:r>
              <a:rPr lang="en-US" b="1" dirty="0"/>
              <a:t> </a:t>
            </a:r>
            <a:r>
              <a:rPr lang="en-US" b="1" dirty="0" err="1"/>
              <a:t>bulat</a:t>
            </a:r>
            <a:r>
              <a:rPr lang="en-US" b="1" dirty="0"/>
              <a:t> </a:t>
            </a:r>
            <a:r>
              <a:rPr lang="en-US" b="1" dirty="0" err="1"/>
              <a:t>terbesar</a:t>
            </a:r>
            <a:r>
              <a:rPr lang="en-US" b="1" dirty="0"/>
              <a:t> yang </a:t>
            </a:r>
            <a:r>
              <a:rPr lang="en-US" b="1" dirty="0" err="1"/>
              <a:t>kurang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sama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x.</a:t>
            </a:r>
          </a:p>
          <a:p>
            <a:pPr lvl="1"/>
            <a:r>
              <a:rPr lang="en-US" dirty="0" err="1"/>
              <a:t>Maka</a:t>
            </a:r>
            <a:r>
              <a:rPr lang="en-US" dirty="0"/>
              <a:t> f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lantai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, f(3,25)=3; f(-4,79)=-5; f(5)=5 </a:t>
            </a:r>
            <a:r>
              <a:rPr lang="en-US" dirty="0" err="1"/>
              <a:t>dst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F6ED4-45D1-43F0-BC9A-742BD02C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694" y="2613073"/>
            <a:ext cx="4917684" cy="30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7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342D6-9609-44B0-8683-685AF162B8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06A294-4FF6-4564-8AD3-1F51F170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HAMMING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5DB86-B375-4354-8448-1C6FFB8B9E63}"/>
              </a:ext>
            </a:extLst>
          </p:cNvPr>
          <p:cNvSpPr txBox="1"/>
          <p:nvPr/>
        </p:nvSpPr>
        <p:spPr>
          <a:xfrm>
            <a:off x="365760" y="1392702"/>
            <a:ext cx="11324492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Hamming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2 </a:t>
            </a:r>
            <a:r>
              <a:rPr lang="en-US" dirty="0" err="1"/>
              <a:t>buah</a:t>
            </a:r>
            <a:r>
              <a:rPr lang="en-US" dirty="0"/>
              <a:t> string </a:t>
            </a:r>
            <a:r>
              <a:rPr lang="en-US" dirty="0" err="1"/>
              <a:t>biner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Panjang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r>
              <a:rPr lang="en-US" dirty="0" err="1"/>
              <a:t>Misalkan</a:t>
            </a:r>
            <a:r>
              <a:rPr lang="en-US" dirty="0"/>
              <a:t> Σ= │0,1 │ dan </a:t>
            </a:r>
            <a:r>
              <a:rPr lang="en-US" dirty="0" err="1"/>
              <a:t>Σ</a:t>
            </a:r>
            <a:r>
              <a:rPr lang="en-US" baseline="30000" dirty="0" err="1"/>
              <a:t>n</a:t>
            </a:r>
            <a:r>
              <a:rPr lang="en-US" dirty="0"/>
              <a:t>=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string </a:t>
            </a:r>
            <a:r>
              <a:rPr lang="en-US" dirty="0" err="1"/>
              <a:t>dalam</a:t>
            </a:r>
            <a:r>
              <a:rPr lang="en-US" dirty="0"/>
              <a:t> Σ yang </a:t>
            </a:r>
            <a:r>
              <a:rPr lang="en-US" dirty="0" err="1"/>
              <a:t>panjangnya</a:t>
            </a:r>
            <a:r>
              <a:rPr lang="en-US" dirty="0"/>
              <a:t> = n.</a:t>
            </a:r>
          </a:p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Hamming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: </a:t>
            </a:r>
          </a:p>
          <a:p>
            <a:r>
              <a:rPr lang="en-US" dirty="0"/>
              <a:t>H : </a:t>
            </a:r>
            <a:r>
              <a:rPr lang="en-US" dirty="0" err="1"/>
              <a:t>Σ</a:t>
            </a:r>
            <a:r>
              <a:rPr lang="en-US" baseline="30000" dirty="0" err="1"/>
              <a:t>n</a:t>
            </a:r>
            <a:r>
              <a:rPr lang="en-US" dirty="0"/>
              <a:t> x </a:t>
            </a:r>
            <a:r>
              <a:rPr lang="en-US" dirty="0" err="1"/>
              <a:t>Σ</a:t>
            </a:r>
            <a:r>
              <a:rPr lang="en-US" baseline="30000" dirty="0" err="1"/>
              <a:t>n</a:t>
            </a:r>
            <a:r>
              <a:rPr lang="en-US" dirty="0"/>
              <a:t>→ Z</a:t>
            </a:r>
            <a:r>
              <a:rPr lang="en-US" baseline="30000" dirty="0"/>
              <a:t>+</a:t>
            </a:r>
            <a:r>
              <a:rPr lang="en-US" dirty="0"/>
              <a:t> (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bil</a:t>
            </a:r>
            <a:r>
              <a:rPr lang="en-US" dirty="0"/>
              <a:t>. </a:t>
            </a:r>
            <a:r>
              <a:rPr lang="en-US" dirty="0" err="1"/>
              <a:t>Bulat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H (</a:t>
            </a:r>
            <a:r>
              <a:rPr lang="en-US" dirty="0" err="1"/>
              <a:t>s,t</a:t>
            </a:r>
            <a:r>
              <a:rPr lang="en-US" dirty="0"/>
              <a:t>)=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s dan 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endParaRPr lang="en-US" dirty="0"/>
          </a:p>
          <a:p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n = 5 </a:t>
            </a:r>
            <a:r>
              <a:rPr lang="en-US" dirty="0" err="1"/>
              <a:t>maka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H(11111,00000)= 5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string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disemua</a:t>
            </a:r>
            <a:r>
              <a:rPr lang="en-US" dirty="0"/>
              <a:t> (=5) </a:t>
            </a:r>
            <a:r>
              <a:rPr lang="en-US" dirty="0" err="1"/>
              <a:t>posisi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 (11000,00010)=3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string </a:t>
            </a:r>
            <a:r>
              <a:rPr lang="en-US" dirty="0" err="1"/>
              <a:t>berbeda</a:t>
            </a:r>
            <a:r>
              <a:rPr lang="en-US" dirty="0"/>
              <a:t> di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kedua</a:t>
            </a:r>
            <a:r>
              <a:rPr lang="en-US" dirty="0"/>
              <a:t>, </a:t>
            </a:r>
            <a:r>
              <a:rPr lang="en-US" dirty="0" err="1"/>
              <a:t>keempat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323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26FD-2D9C-4479-8955-8A5AF95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polinomial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4CE4F-44CB-4151-8F4E-B214EE85F7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E05A8-4F2F-45A0-9D94-BAF16E0118C9}"/>
              </a:ext>
            </a:extLst>
          </p:cNvPr>
          <p:cNvSpPr txBox="1"/>
          <p:nvPr/>
        </p:nvSpPr>
        <p:spPr>
          <a:xfrm>
            <a:off x="6090513" y="990434"/>
            <a:ext cx="6266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Polinomial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r>
              <a:rPr lang="en-US" dirty="0"/>
              <a:t>f(x)=</a:t>
            </a:r>
            <a:r>
              <a:rPr lang="en-US" dirty="0" err="1"/>
              <a:t>a</a:t>
            </a:r>
            <a:r>
              <a:rPr lang="en-US" baseline="-25000" dirty="0" err="1"/>
              <a:t>n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+ a</a:t>
            </a:r>
            <a:r>
              <a:rPr lang="en-US" baseline="-25000" dirty="0"/>
              <a:t>n-1</a:t>
            </a:r>
            <a:r>
              <a:rPr lang="en-US" dirty="0"/>
              <a:t>x</a:t>
            </a:r>
            <a:r>
              <a:rPr lang="en-US" baseline="30000" dirty="0"/>
              <a:t>n-1</a:t>
            </a:r>
            <a:r>
              <a:rPr lang="en-US" dirty="0"/>
              <a:t>+...+a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+a</a:t>
            </a:r>
            <a:r>
              <a:rPr lang="en-US" baseline="-25000" dirty="0"/>
              <a:t>1</a:t>
            </a:r>
            <a:r>
              <a:rPr lang="en-US" dirty="0"/>
              <a:t>x + a</a:t>
            </a:r>
            <a:r>
              <a:rPr lang="en-US" baseline="-25000" dirty="0"/>
              <a:t>0</a:t>
            </a:r>
            <a:r>
              <a:rPr lang="en-US" dirty="0"/>
              <a:t>,Ɐx€R</a:t>
            </a:r>
          </a:p>
          <a:p>
            <a:r>
              <a:rPr lang="en-US" dirty="0" err="1"/>
              <a:t>Dengan</a:t>
            </a:r>
            <a:r>
              <a:rPr lang="en-US" dirty="0"/>
              <a:t> n=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negative,dan</a:t>
            </a:r>
            <a:endParaRPr lang="en-US" dirty="0"/>
          </a:p>
          <a:p>
            <a:r>
              <a:rPr lang="en-US" dirty="0"/>
              <a:t>	 a</a:t>
            </a:r>
            <a:r>
              <a:rPr lang="en-US" baseline="-25000" dirty="0"/>
              <a:t>0</a:t>
            </a:r>
            <a:r>
              <a:rPr lang="en-US" dirty="0"/>
              <a:t>,a</a:t>
            </a:r>
            <a:r>
              <a:rPr lang="en-US" baseline="-25000" dirty="0"/>
              <a:t>1</a:t>
            </a:r>
            <a:r>
              <a:rPr lang="en-US" dirty="0"/>
              <a:t>,....,a</a:t>
            </a:r>
            <a:r>
              <a:rPr lang="en-US" baseline="-25000" dirty="0"/>
              <a:t>n </a:t>
            </a:r>
            <a:r>
              <a:rPr lang="en-US" dirty="0"/>
              <a:t>=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, a</a:t>
            </a:r>
            <a:r>
              <a:rPr lang="en-US" baseline="-25000" dirty="0"/>
              <a:t>n </a:t>
            </a:r>
            <a:r>
              <a:rPr lang="en-US" dirty="0"/>
              <a:t>≠0.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14ED1-3458-4CC5-8326-5A48C2725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" t="17641" r="-107" b="38051"/>
          <a:stretch/>
        </p:blipFill>
        <p:spPr>
          <a:xfrm>
            <a:off x="405957" y="2256133"/>
            <a:ext cx="7290212" cy="38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2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4" y="542226"/>
            <a:ext cx="10862677" cy="446281"/>
          </a:xfrm>
        </p:spPr>
        <p:txBody>
          <a:bodyPr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Eksponensial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5F69-77A4-41B5-8846-E20C72B39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7394" y="1647830"/>
            <a:ext cx="10862677" cy="401250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eksponensial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>
                <a:hlinkClick r:id="rId2" tooltip="Fungsi (matematika)"/>
              </a:rPr>
              <a:t>fungsi</a:t>
            </a:r>
            <a:r>
              <a:rPr lang="en-US" dirty="0"/>
              <a:t> yang paling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>
                <a:hlinkClick r:id="rId3" tooltip="Matematika"/>
              </a:rPr>
              <a:t>matematika</a:t>
            </a:r>
            <a:r>
              <a:rPr lang="en-US" dirty="0"/>
              <a:t>. </a:t>
            </a:r>
            <a:r>
              <a:rPr lang="en-US" dirty="0" err="1"/>
              <a:t>Biasanya</a:t>
            </a:r>
            <a:r>
              <a:rPr lang="en-US" dirty="0"/>
              <a:t>,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exp(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i="1" baseline="30000" dirty="0"/>
              <a:t>x</a:t>
            </a:r>
            <a:r>
              <a:rPr lang="en-US" dirty="0"/>
              <a:t>, di mana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>
                <a:hlinkClick r:id="rId4" tooltip="E (konstanta matematika)"/>
              </a:rPr>
              <a:t>basis </a:t>
            </a:r>
            <a:r>
              <a:rPr lang="en-US" dirty="0" err="1">
                <a:hlinkClick r:id="rId4" tooltip="E (konstanta matematika)"/>
              </a:rPr>
              <a:t>logaritma</a:t>
            </a:r>
            <a:r>
              <a:rPr lang="en-US" dirty="0">
                <a:hlinkClick r:id="rId4" tooltip="E (konstanta matematika)"/>
              </a:rPr>
              <a:t> natural</a:t>
            </a:r>
            <a:r>
              <a:rPr lang="en-US" dirty="0"/>
              <a:t> yang </a:t>
            </a:r>
            <a:r>
              <a:rPr lang="en-US" dirty="0" err="1"/>
              <a:t>kira-kira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2.71828183.</a:t>
            </a:r>
          </a:p>
          <a:p>
            <a:pPr marL="0" indent="0"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>
                <a:hlinkClick r:id="rId5" tooltip="Bilangan real"/>
              </a:rPr>
              <a:t>bilangan</a:t>
            </a:r>
            <a:r>
              <a:rPr lang="en-US" dirty="0">
                <a:hlinkClick r:id="rId5" tooltip="Bilangan real"/>
              </a:rPr>
              <a:t> real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i="1" baseline="30000" dirty="0"/>
              <a:t>x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(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) dan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(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). </a:t>
            </a:r>
            <a:r>
              <a:rPr lang="en-US" dirty="0" err="1"/>
              <a:t>Grafiknya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menyentuh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>
                <a:hlinkClick r:id="rId6" tooltip="Asimptotik (halaman belum tersedia)"/>
              </a:rPr>
              <a:t>asimptotik</a:t>
            </a:r>
            <a:r>
              <a:rPr lang="en-US" dirty="0"/>
              <a:t>. </a:t>
            </a:r>
            <a:r>
              <a:rPr lang="en-US" dirty="0">
                <a:hlinkClick r:id="rId7" tooltip="Invers"/>
              </a:rPr>
              <a:t>Invers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>
                <a:hlinkClick r:id="rId8" tooltip="Logaritma natural"/>
              </a:rPr>
              <a:t>logaritma</a:t>
            </a:r>
            <a:r>
              <a:rPr lang="en-US" dirty="0">
                <a:hlinkClick r:id="rId8" tooltip="Logaritma natural"/>
              </a:rPr>
              <a:t> natural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ln(</a:t>
            </a:r>
            <a:r>
              <a:rPr lang="en-US" i="1" dirty="0"/>
              <a:t>x</a:t>
            </a:r>
            <a:r>
              <a:rPr lang="en-US" dirty="0"/>
              <a:t>),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 yang </a:t>
            </a:r>
            <a:r>
              <a:rPr lang="en-US" dirty="0" err="1"/>
              <a:t>positif</a:t>
            </a:r>
            <a:endParaRPr lang="en-US" noProof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E52B86-9B54-451E-BF6C-ADBE213626B2}"/>
              </a:ext>
            </a:extLst>
          </p:cNvPr>
          <p:cNvSpPr txBox="1"/>
          <p:nvPr/>
        </p:nvSpPr>
        <p:spPr>
          <a:xfrm>
            <a:off x="8449769" y="4406984"/>
            <a:ext cx="20542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F02A-B4B1-4E56-AC65-26933B61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61" y="545610"/>
            <a:ext cx="10862677" cy="446281"/>
          </a:xfrm>
        </p:spPr>
        <p:txBody>
          <a:bodyPr/>
          <a:lstStyle/>
          <a:p>
            <a:pPr algn="ctr"/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Eksponensial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C2ADD-16B1-460E-9C61-9B42336C0D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D70E9-A097-4BCE-A58C-D1D8045205E5}"/>
              </a:ext>
            </a:extLst>
          </p:cNvPr>
          <p:cNvSpPr txBox="1"/>
          <p:nvPr/>
        </p:nvSpPr>
        <p:spPr>
          <a:xfrm>
            <a:off x="664661" y="1033976"/>
            <a:ext cx="109254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eksponensial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63A119-CF85-4AD1-80EE-C097A992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17" y="1495641"/>
            <a:ext cx="2124223" cy="554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9A699B-CD9F-4541-968B-43CC3E51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17" y="2050040"/>
            <a:ext cx="2124223" cy="5543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916C8C-0120-42B0-BB4E-B809CDAE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17" y="2604439"/>
            <a:ext cx="2924602" cy="1977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A27957-50F8-4C47-8D09-7B50106EB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567" y="4582267"/>
            <a:ext cx="1670971" cy="5657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EC6407-0C58-4F04-8A59-2E4B0A7EA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673" y="5147996"/>
            <a:ext cx="2644061" cy="7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1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Logaritmis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DDB842-2F6F-49CF-BF11-E57F84A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29" y="867459"/>
            <a:ext cx="1125732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Logaritma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Misalkan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≠ 1.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logaritma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basis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dinotasikan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en-US" altLang="en-US" sz="1800" b="1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didefinisikan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          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en-US" altLang="en-US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89EB2C-7EE0-48C3-97ED-3BEB33504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46" y="2467902"/>
            <a:ext cx="113843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Ketika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logaritma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mengganti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logaritma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en-US" altLang="en-US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eksponensial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1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sebaliknya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perhatikan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kedua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basisnya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tetap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170" name="Picture 2" descr="Definisi Logaritma">
            <a:extLst>
              <a:ext uri="{FF2B5EF4-FFF2-40B4-BE49-F238E27FC236}">
                <a16:creationId xmlns:a16="http://schemas.microsoft.com/office/drawing/2014/main" id="{0AB2DB2C-91F7-4F71-B39F-EC7233A5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1" y="1856935"/>
            <a:ext cx="3108424" cy="33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E91EB-96D4-4950-BA86-28087B0F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65" y="3795003"/>
            <a:ext cx="5083932" cy="17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 edges and pages along a shelf" title="Book edges and pages along a shelf">
            <a:extLst>
              <a:ext uri="{FF2B5EF4-FFF2-40B4-BE49-F238E27FC236}">
                <a16:creationId xmlns:a16="http://schemas.microsoft.com/office/drawing/2014/main" id="{19B96C06-3130-4B0A-B70E-A333D8DFDF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25446">
            <a:off x="6594947" y="796633"/>
            <a:ext cx="4874360" cy="5099966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312" y="2204042"/>
            <a:ext cx="3598000" cy="3601560"/>
          </a:xfrm>
        </p:spPr>
        <p:txBody>
          <a:bodyPr/>
          <a:lstStyle/>
          <a:p>
            <a:r>
              <a:rPr lang="en-US" noProof="1"/>
              <a:t>NAMA KELOMPOK:</a:t>
            </a:r>
          </a:p>
          <a:p>
            <a:pPr marL="457200" indent="-457200">
              <a:buAutoNum type="arabicPeriod"/>
            </a:pPr>
            <a:r>
              <a:rPr lang="en-US" noProof="1"/>
              <a:t>BIMA</a:t>
            </a:r>
          </a:p>
          <a:p>
            <a:pPr marL="457200" indent="-457200">
              <a:buAutoNum type="arabicPeriod"/>
            </a:pPr>
            <a:r>
              <a:rPr lang="en-US" noProof="1"/>
              <a:t>DARMAN</a:t>
            </a:r>
          </a:p>
          <a:p>
            <a:pPr marL="457200" indent="-457200">
              <a:buAutoNum type="arabicPeriod"/>
            </a:pPr>
            <a:r>
              <a:rPr lang="en-US" noProof="1"/>
              <a:t>EKSA</a:t>
            </a:r>
          </a:p>
          <a:p>
            <a:pPr marL="457200" indent="-457200">
              <a:buAutoNum type="arabicPeriod"/>
            </a:pPr>
            <a:r>
              <a:rPr lang="en-US" noProof="1"/>
              <a:t>FADHIL</a:t>
            </a:r>
          </a:p>
          <a:p>
            <a:pPr marL="457200" indent="-457200">
              <a:buAutoNum type="arabicPeriod"/>
            </a:pPr>
            <a:r>
              <a:rPr lang="en-US" noProof="1"/>
              <a:t>FRANSISKA</a:t>
            </a:r>
          </a:p>
          <a:p>
            <a:pPr marL="457200" indent="-457200">
              <a:buAutoNum type="arabicPeriod"/>
            </a:pPr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633" y="537712"/>
            <a:ext cx="5198117" cy="1778085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30755A-E2AF-482A-972D-E19378500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96572">
            <a:off x="10118576" y="1468337"/>
            <a:ext cx="1424651" cy="1097682"/>
            <a:chOff x="967966" y="847100"/>
            <a:chExt cx="1424651" cy="109768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012EE9F-6DF3-4EA4-858C-885E1C7C7B3E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857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996CAC-044D-4578-9044-3660E3B83834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6922F9-F7BE-4FC3-92B9-C8415FAAE90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AE0856-A80F-41AC-B3CC-92F90F2214CC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CE80753-DB75-4D85-A8D6-4D03A3EE1FC1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448CEFB-08C1-4A62-B7D0-C40A91B86E02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FAE3E9-0AAC-4D09-A9E5-6CB93538397E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5EAA38F-9AA0-49E6-B03D-979615688B3D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9C67754-6253-41BD-A77B-7E4A373DBFFA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4F4342-C034-43E4-953B-0278BB8A8A0F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A7CEEC-314D-4DA6-A5EF-E8ACE66276AC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A5A1A5E-EF11-4445-9F78-DD96ADE80D9F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FE1C95C-6392-4369-A4E4-BEA0A4ED63E1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A317B2-CB79-409F-A477-2C06B96B5158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22A6B4-3C64-4324-B6E9-E9CC02A671D3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47E948-7A27-472B-9679-250B7A953C02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C5E166-F0D2-4665-A4A6-36B174BCC3A0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8B951B-B773-4905-8A19-88754E641C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F345F4-910F-412E-8CF8-10F300125C55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B02A6-1720-4A6C-AA3B-07D8D2843CE3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AE79D7-7E11-4272-9332-37522397B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895564">
            <a:off x="1016326" y="303765"/>
            <a:ext cx="2184187" cy="1586328"/>
            <a:chOff x="-68843" y="1732582"/>
            <a:chExt cx="1600379" cy="1588094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732582"/>
              <a:ext cx="1194291" cy="733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MATEMATIKA</a:t>
              </a:r>
            </a:p>
            <a:p>
              <a:pPr algn="ctr"/>
              <a:r>
                <a:rPr lang="en-US" sz="1600" b="1" dirty="0"/>
                <a:t>DISKRIT 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0071" y="6366107"/>
            <a:ext cx="464400" cy="414000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E3E5D81-FEA3-4E36-ABF0-EB16C1A2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pic>
        <p:nvPicPr>
          <p:cNvPr id="11" name="Picture Placeholder 10" descr="stack of books" title="stack of books">
            <a:extLst>
              <a:ext uri="{FF2B5EF4-FFF2-40B4-BE49-F238E27FC236}">
                <a16:creationId xmlns:a16="http://schemas.microsoft.com/office/drawing/2014/main" id="{B9070B9B-C81D-4B09-8D71-2F13478DF6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138" y="262161"/>
            <a:ext cx="11587723" cy="5858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3821" y="687000"/>
            <a:ext cx="2883111" cy="848861"/>
          </a:xfrm>
        </p:spPr>
        <p:txBody>
          <a:bodyPr/>
          <a:lstStyle/>
          <a:p>
            <a:pPr algn="ctr"/>
            <a:r>
              <a:rPr lang="en-US" dirty="0"/>
              <a:t>CONTOH FUNGSI LOGARITMA</a:t>
            </a:r>
            <a:endParaRPr lang="en-US" noProof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7DEB1A-7A51-45FA-B723-4858C8ED8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398385">
            <a:off x="583571" y="623245"/>
            <a:ext cx="1162050" cy="1162050"/>
            <a:chOff x="1101743" y="2856619"/>
            <a:chExt cx="1162050" cy="11620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146FC6-71D4-4E0E-9C75-BB0403D7CEBE}"/>
                </a:ext>
              </a:extLst>
            </p:cNvPr>
            <p:cNvSpPr/>
            <p:nvPr/>
          </p:nvSpPr>
          <p:spPr>
            <a:xfrm>
              <a:off x="1101743" y="2856619"/>
              <a:ext cx="1162050" cy="1162050"/>
            </a:xfrm>
            <a:custGeom>
              <a:avLst/>
              <a:gdLst>
                <a:gd name="connsiteX0" fmla="*/ 1145381 w 1162050"/>
                <a:gd name="connsiteY0" fmla="*/ 583406 h 1162050"/>
                <a:gd name="connsiteX1" fmla="*/ 583406 w 1162050"/>
                <a:gd name="connsiteY1" fmla="*/ 1145381 h 1162050"/>
                <a:gd name="connsiteX2" fmla="*/ 21431 w 1162050"/>
                <a:gd name="connsiteY2" fmla="*/ 583406 h 1162050"/>
                <a:gd name="connsiteX3" fmla="*/ 583406 w 1162050"/>
                <a:gd name="connsiteY3" fmla="*/ 21431 h 1162050"/>
                <a:gd name="connsiteX4" fmla="*/ 1145381 w 1162050"/>
                <a:gd name="connsiteY4" fmla="*/ 583406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50" h="1162050">
                  <a:moveTo>
                    <a:pt x="1145381" y="583406"/>
                  </a:moveTo>
                  <a:cubicBezTo>
                    <a:pt x="1145381" y="893777"/>
                    <a:pt x="893777" y="1145381"/>
                    <a:pt x="583406" y="1145381"/>
                  </a:cubicBezTo>
                  <a:cubicBezTo>
                    <a:pt x="273036" y="1145381"/>
                    <a:pt x="21431" y="893777"/>
                    <a:pt x="21431" y="583406"/>
                  </a:cubicBezTo>
                  <a:cubicBezTo>
                    <a:pt x="21431" y="273036"/>
                    <a:pt x="273036" y="21431"/>
                    <a:pt x="583406" y="21431"/>
                  </a:cubicBezTo>
                  <a:cubicBezTo>
                    <a:pt x="893777" y="21431"/>
                    <a:pt x="1145381" y="273036"/>
                    <a:pt x="1145381" y="583406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6DBBA2-67B3-49BB-941D-A69C1D3128DA}"/>
                </a:ext>
              </a:extLst>
            </p:cNvPr>
            <p:cNvSpPr/>
            <p:nvPr/>
          </p:nvSpPr>
          <p:spPr>
            <a:xfrm>
              <a:off x="1459883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7FD57E-69CA-45A0-897F-18FBFF8276CF}"/>
                </a:ext>
              </a:extLst>
            </p:cNvPr>
            <p:cNvSpPr/>
            <p:nvPr/>
          </p:nvSpPr>
          <p:spPr>
            <a:xfrm>
              <a:off x="1446548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DF1FC9-79AF-4E12-9929-1ABDFA93150F}"/>
                </a:ext>
              </a:extLst>
            </p:cNvPr>
            <p:cNvSpPr/>
            <p:nvPr/>
          </p:nvSpPr>
          <p:spPr>
            <a:xfrm>
              <a:off x="1751348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7B7F6-1E81-493D-93C1-5FEDAB7BD01E}"/>
                </a:ext>
              </a:extLst>
            </p:cNvPr>
            <p:cNvSpPr/>
            <p:nvPr/>
          </p:nvSpPr>
          <p:spPr>
            <a:xfrm>
              <a:off x="1738013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24C3F0-A4A2-4A32-977F-2AAC337B7527}"/>
                </a:ext>
              </a:extLst>
            </p:cNvPr>
            <p:cNvSpPr/>
            <p:nvPr/>
          </p:nvSpPr>
          <p:spPr>
            <a:xfrm>
              <a:off x="1533226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8D24C3-607C-44F3-8DD6-FC6F6A4E88CC}"/>
                </a:ext>
              </a:extLst>
            </p:cNvPr>
            <p:cNvSpPr/>
            <p:nvPr/>
          </p:nvSpPr>
          <p:spPr>
            <a:xfrm>
              <a:off x="1518938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83BBCA-3A54-4AB7-87CE-E105A33EBB34}"/>
                </a:ext>
              </a:extLst>
            </p:cNvPr>
            <p:cNvSpPr/>
            <p:nvPr/>
          </p:nvSpPr>
          <p:spPr>
            <a:xfrm>
              <a:off x="1315103" y="3108079"/>
              <a:ext cx="733425" cy="447675"/>
            </a:xfrm>
            <a:custGeom>
              <a:avLst/>
              <a:gdLst>
                <a:gd name="connsiteX0" fmla="*/ 662464 w 733425"/>
                <a:gd name="connsiteY0" fmla="*/ 445294 h 447675"/>
                <a:gd name="connsiteX1" fmla="*/ 662464 w 733425"/>
                <a:gd name="connsiteY1" fmla="*/ 298609 h 447675"/>
                <a:gd name="connsiteX2" fmla="*/ 589121 w 733425"/>
                <a:gd name="connsiteY2" fmla="*/ 298609 h 447675"/>
                <a:gd name="connsiteX3" fmla="*/ 589121 w 733425"/>
                <a:gd name="connsiteY3" fmla="*/ 444341 h 447675"/>
                <a:gd name="connsiteX4" fmla="*/ 517684 w 733425"/>
                <a:gd name="connsiteY4" fmla="*/ 444341 h 447675"/>
                <a:gd name="connsiteX5" fmla="*/ 517684 w 733425"/>
                <a:gd name="connsiteY5" fmla="*/ 370999 h 447675"/>
                <a:gd name="connsiteX6" fmla="*/ 224314 w 733425"/>
                <a:gd name="connsiteY6" fmla="*/ 370999 h 447675"/>
                <a:gd name="connsiteX7" fmla="*/ 224314 w 733425"/>
                <a:gd name="connsiteY7" fmla="*/ 444341 h 447675"/>
                <a:gd name="connsiteX8" fmla="*/ 152876 w 733425"/>
                <a:gd name="connsiteY8" fmla="*/ 444341 h 447675"/>
                <a:gd name="connsiteX9" fmla="*/ 152876 w 733425"/>
                <a:gd name="connsiteY9" fmla="*/ 298609 h 447675"/>
                <a:gd name="connsiteX10" fmla="*/ 78581 w 733425"/>
                <a:gd name="connsiteY10" fmla="*/ 298609 h 447675"/>
                <a:gd name="connsiteX11" fmla="*/ 78581 w 733425"/>
                <a:gd name="connsiteY11" fmla="*/ 444341 h 447675"/>
                <a:gd name="connsiteX12" fmla="*/ 7144 w 733425"/>
                <a:gd name="connsiteY12" fmla="*/ 444341 h 447675"/>
                <a:gd name="connsiteX13" fmla="*/ 7144 w 733425"/>
                <a:gd name="connsiteY13" fmla="*/ 227171 h 447675"/>
                <a:gd name="connsiteX14" fmla="*/ 79534 w 733425"/>
                <a:gd name="connsiteY14" fmla="*/ 227171 h 447675"/>
                <a:gd name="connsiteX15" fmla="*/ 79534 w 733425"/>
                <a:gd name="connsiteY15" fmla="*/ 153829 h 447675"/>
                <a:gd name="connsiteX16" fmla="*/ 152876 w 733425"/>
                <a:gd name="connsiteY16" fmla="*/ 153829 h 447675"/>
                <a:gd name="connsiteX17" fmla="*/ 152876 w 733425"/>
                <a:gd name="connsiteY17" fmla="*/ 80486 h 447675"/>
                <a:gd name="connsiteX18" fmla="*/ 226219 w 733425"/>
                <a:gd name="connsiteY18" fmla="*/ 80486 h 447675"/>
                <a:gd name="connsiteX19" fmla="*/ 226219 w 733425"/>
                <a:gd name="connsiteY19" fmla="*/ 7144 h 447675"/>
                <a:gd name="connsiteX20" fmla="*/ 297656 w 733425"/>
                <a:gd name="connsiteY20" fmla="*/ 7144 h 447675"/>
                <a:gd name="connsiteX21" fmla="*/ 297656 w 733425"/>
                <a:gd name="connsiteY21" fmla="*/ 80486 h 447675"/>
                <a:gd name="connsiteX22" fmla="*/ 444341 w 733425"/>
                <a:gd name="connsiteY22" fmla="*/ 80486 h 447675"/>
                <a:gd name="connsiteX23" fmla="*/ 444341 w 733425"/>
                <a:gd name="connsiteY23" fmla="*/ 7144 h 447675"/>
                <a:gd name="connsiteX24" fmla="*/ 515779 w 733425"/>
                <a:gd name="connsiteY24" fmla="*/ 7144 h 447675"/>
                <a:gd name="connsiteX25" fmla="*/ 515779 w 733425"/>
                <a:gd name="connsiteY25" fmla="*/ 80486 h 447675"/>
                <a:gd name="connsiteX26" fmla="*/ 589121 w 733425"/>
                <a:gd name="connsiteY26" fmla="*/ 80486 h 447675"/>
                <a:gd name="connsiteX27" fmla="*/ 589121 w 733425"/>
                <a:gd name="connsiteY27" fmla="*/ 153829 h 447675"/>
                <a:gd name="connsiteX28" fmla="*/ 662464 w 733425"/>
                <a:gd name="connsiteY28" fmla="*/ 153829 h 447675"/>
                <a:gd name="connsiteX29" fmla="*/ 662464 w 733425"/>
                <a:gd name="connsiteY29" fmla="*/ 227171 h 447675"/>
                <a:gd name="connsiteX30" fmla="*/ 734854 w 733425"/>
                <a:gd name="connsiteY30" fmla="*/ 227171 h 447675"/>
                <a:gd name="connsiteX31" fmla="*/ 734854 w 733425"/>
                <a:gd name="connsiteY31" fmla="*/ 445294 h 447675"/>
                <a:gd name="connsiteX32" fmla="*/ 662464 w 733425"/>
                <a:gd name="connsiteY32" fmla="*/ 445294 h 447675"/>
                <a:gd name="connsiteX33" fmla="*/ 516731 w 733425"/>
                <a:gd name="connsiteY33" fmla="*/ 227171 h 447675"/>
                <a:gd name="connsiteX34" fmla="*/ 516731 w 733425"/>
                <a:gd name="connsiteY34" fmla="*/ 152876 h 447675"/>
                <a:gd name="connsiteX35" fmla="*/ 442436 w 733425"/>
                <a:gd name="connsiteY35" fmla="*/ 152876 h 447675"/>
                <a:gd name="connsiteX36" fmla="*/ 442436 w 733425"/>
                <a:gd name="connsiteY36" fmla="*/ 227171 h 447675"/>
                <a:gd name="connsiteX37" fmla="*/ 516731 w 733425"/>
                <a:gd name="connsiteY37" fmla="*/ 227171 h 447675"/>
                <a:gd name="connsiteX38" fmla="*/ 298609 w 733425"/>
                <a:gd name="connsiteY38" fmla="*/ 227171 h 447675"/>
                <a:gd name="connsiteX39" fmla="*/ 298609 w 733425"/>
                <a:gd name="connsiteY39" fmla="*/ 152876 h 447675"/>
                <a:gd name="connsiteX40" fmla="*/ 224314 w 733425"/>
                <a:gd name="connsiteY40" fmla="*/ 152876 h 447675"/>
                <a:gd name="connsiteX41" fmla="*/ 224314 w 733425"/>
                <a:gd name="connsiteY41" fmla="*/ 227171 h 447675"/>
                <a:gd name="connsiteX42" fmla="*/ 298609 w 733425"/>
                <a:gd name="connsiteY42" fmla="*/ 22717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33425" h="447675">
                  <a:moveTo>
                    <a:pt x="662464" y="445294"/>
                  </a:moveTo>
                  <a:lnTo>
                    <a:pt x="662464" y="298609"/>
                  </a:lnTo>
                  <a:lnTo>
                    <a:pt x="589121" y="298609"/>
                  </a:lnTo>
                  <a:lnTo>
                    <a:pt x="589121" y="444341"/>
                  </a:lnTo>
                  <a:lnTo>
                    <a:pt x="517684" y="444341"/>
                  </a:lnTo>
                  <a:lnTo>
                    <a:pt x="517684" y="370999"/>
                  </a:lnTo>
                  <a:lnTo>
                    <a:pt x="224314" y="370999"/>
                  </a:lnTo>
                  <a:lnTo>
                    <a:pt x="224314" y="444341"/>
                  </a:lnTo>
                  <a:lnTo>
                    <a:pt x="152876" y="444341"/>
                  </a:lnTo>
                  <a:lnTo>
                    <a:pt x="152876" y="298609"/>
                  </a:lnTo>
                  <a:lnTo>
                    <a:pt x="78581" y="298609"/>
                  </a:lnTo>
                  <a:lnTo>
                    <a:pt x="78581" y="444341"/>
                  </a:lnTo>
                  <a:lnTo>
                    <a:pt x="7144" y="444341"/>
                  </a:lnTo>
                  <a:lnTo>
                    <a:pt x="7144" y="227171"/>
                  </a:lnTo>
                  <a:lnTo>
                    <a:pt x="79534" y="227171"/>
                  </a:lnTo>
                  <a:lnTo>
                    <a:pt x="79534" y="153829"/>
                  </a:lnTo>
                  <a:lnTo>
                    <a:pt x="152876" y="153829"/>
                  </a:lnTo>
                  <a:lnTo>
                    <a:pt x="152876" y="80486"/>
                  </a:lnTo>
                  <a:lnTo>
                    <a:pt x="226219" y="80486"/>
                  </a:lnTo>
                  <a:lnTo>
                    <a:pt x="226219" y="7144"/>
                  </a:lnTo>
                  <a:lnTo>
                    <a:pt x="297656" y="7144"/>
                  </a:lnTo>
                  <a:lnTo>
                    <a:pt x="297656" y="80486"/>
                  </a:lnTo>
                  <a:lnTo>
                    <a:pt x="444341" y="80486"/>
                  </a:lnTo>
                  <a:lnTo>
                    <a:pt x="444341" y="7144"/>
                  </a:lnTo>
                  <a:lnTo>
                    <a:pt x="515779" y="7144"/>
                  </a:lnTo>
                  <a:lnTo>
                    <a:pt x="515779" y="80486"/>
                  </a:lnTo>
                  <a:lnTo>
                    <a:pt x="589121" y="80486"/>
                  </a:lnTo>
                  <a:lnTo>
                    <a:pt x="589121" y="153829"/>
                  </a:lnTo>
                  <a:lnTo>
                    <a:pt x="662464" y="153829"/>
                  </a:lnTo>
                  <a:lnTo>
                    <a:pt x="662464" y="227171"/>
                  </a:lnTo>
                  <a:lnTo>
                    <a:pt x="734854" y="227171"/>
                  </a:lnTo>
                  <a:lnTo>
                    <a:pt x="734854" y="445294"/>
                  </a:lnTo>
                  <a:lnTo>
                    <a:pt x="662464" y="445294"/>
                  </a:lnTo>
                  <a:close/>
                  <a:moveTo>
                    <a:pt x="516731" y="227171"/>
                  </a:moveTo>
                  <a:lnTo>
                    <a:pt x="516731" y="152876"/>
                  </a:lnTo>
                  <a:lnTo>
                    <a:pt x="442436" y="152876"/>
                  </a:lnTo>
                  <a:lnTo>
                    <a:pt x="442436" y="227171"/>
                  </a:lnTo>
                  <a:lnTo>
                    <a:pt x="516731" y="227171"/>
                  </a:lnTo>
                  <a:close/>
                  <a:moveTo>
                    <a:pt x="298609" y="227171"/>
                  </a:moveTo>
                  <a:lnTo>
                    <a:pt x="298609" y="152876"/>
                  </a:lnTo>
                  <a:lnTo>
                    <a:pt x="224314" y="152876"/>
                  </a:lnTo>
                  <a:lnTo>
                    <a:pt x="224314" y="227171"/>
                  </a:lnTo>
                  <a:lnTo>
                    <a:pt x="298609" y="22717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4190BBA-1504-4AD6-926A-E24CC49F3EA3}"/>
                </a:ext>
              </a:extLst>
            </p:cNvPr>
            <p:cNvSpPr/>
            <p:nvPr/>
          </p:nvSpPr>
          <p:spPr>
            <a:xfrm>
              <a:off x="1298911" y="3094744"/>
              <a:ext cx="762000" cy="476250"/>
            </a:xfrm>
            <a:custGeom>
              <a:avLst/>
              <a:gdLst>
                <a:gd name="connsiteX0" fmla="*/ 517684 w 762000"/>
                <a:gd name="connsiteY0" fmla="*/ 35719 h 476250"/>
                <a:gd name="connsiteX1" fmla="*/ 517684 w 762000"/>
                <a:gd name="connsiteY1" fmla="*/ 109061 h 476250"/>
                <a:gd name="connsiteX2" fmla="*/ 591026 w 762000"/>
                <a:gd name="connsiteY2" fmla="*/ 109061 h 476250"/>
                <a:gd name="connsiteX3" fmla="*/ 591026 w 762000"/>
                <a:gd name="connsiteY3" fmla="*/ 182404 h 476250"/>
                <a:gd name="connsiteX4" fmla="*/ 664369 w 762000"/>
                <a:gd name="connsiteY4" fmla="*/ 182404 h 476250"/>
                <a:gd name="connsiteX5" fmla="*/ 664369 w 762000"/>
                <a:gd name="connsiteY5" fmla="*/ 254794 h 476250"/>
                <a:gd name="connsiteX6" fmla="*/ 736759 w 762000"/>
                <a:gd name="connsiteY6" fmla="*/ 254794 h 476250"/>
                <a:gd name="connsiteX7" fmla="*/ 736759 w 762000"/>
                <a:gd name="connsiteY7" fmla="*/ 444341 h 476250"/>
                <a:gd name="connsiteX8" fmla="*/ 693896 w 762000"/>
                <a:gd name="connsiteY8" fmla="*/ 444341 h 476250"/>
                <a:gd name="connsiteX9" fmla="*/ 693896 w 762000"/>
                <a:gd name="connsiteY9" fmla="*/ 297656 h 476250"/>
                <a:gd name="connsiteX10" fmla="*/ 591026 w 762000"/>
                <a:gd name="connsiteY10" fmla="*/ 297656 h 476250"/>
                <a:gd name="connsiteX11" fmla="*/ 591026 w 762000"/>
                <a:gd name="connsiteY11" fmla="*/ 443389 h 476250"/>
                <a:gd name="connsiteX12" fmla="*/ 548164 w 762000"/>
                <a:gd name="connsiteY12" fmla="*/ 443389 h 476250"/>
                <a:gd name="connsiteX13" fmla="*/ 548164 w 762000"/>
                <a:gd name="connsiteY13" fmla="*/ 370046 h 476250"/>
                <a:gd name="connsiteX14" fmla="*/ 226219 w 762000"/>
                <a:gd name="connsiteY14" fmla="*/ 370046 h 476250"/>
                <a:gd name="connsiteX15" fmla="*/ 226219 w 762000"/>
                <a:gd name="connsiteY15" fmla="*/ 443389 h 476250"/>
                <a:gd name="connsiteX16" fmla="*/ 183356 w 762000"/>
                <a:gd name="connsiteY16" fmla="*/ 443389 h 476250"/>
                <a:gd name="connsiteX17" fmla="*/ 183356 w 762000"/>
                <a:gd name="connsiteY17" fmla="*/ 297656 h 476250"/>
                <a:gd name="connsiteX18" fmla="*/ 79534 w 762000"/>
                <a:gd name="connsiteY18" fmla="*/ 297656 h 476250"/>
                <a:gd name="connsiteX19" fmla="*/ 79534 w 762000"/>
                <a:gd name="connsiteY19" fmla="*/ 443389 h 476250"/>
                <a:gd name="connsiteX20" fmla="*/ 36671 w 762000"/>
                <a:gd name="connsiteY20" fmla="*/ 443389 h 476250"/>
                <a:gd name="connsiteX21" fmla="*/ 36671 w 762000"/>
                <a:gd name="connsiteY21" fmla="*/ 254794 h 476250"/>
                <a:gd name="connsiteX22" fmla="*/ 110014 w 762000"/>
                <a:gd name="connsiteY22" fmla="*/ 254794 h 476250"/>
                <a:gd name="connsiteX23" fmla="*/ 110014 w 762000"/>
                <a:gd name="connsiteY23" fmla="*/ 181451 h 476250"/>
                <a:gd name="connsiteX24" fmla="*/ 183356 w 762000"/>
                <a:gd name="connsiteY24" fmla="*/ 181451 h 476250"/>
                <a:gd name="connsiteX25" fmla="*/ 183356 w 762000"/>
                <a:gd name="connsiteY25" fmla="*/ 108109 h 476250"/>
                <a:gd name="connsiteX26" fmla="*/ 256699 w 762000"/>
                <a:gd name="connsiteY26" fmla="*/ 108109 h 476250"/>
                <a:gd name="connsiteX27" fmla="*/ 256699 w 762000"/>
                <a:gd name="connsiteY27" fmla="*/ 35719 h 476250"/>
                <a:gd name="connsiteX28" fmla="*/ 299561 w 762000"/>
                <a:gd name="connsiteY28" fmla="*/ 35719 h 476250"/>
                <a:gd name="connsiteX29" fmla="*/ 299561 w 762000"/>
                <a:gd name="connsiteY29" fmla="*/ 109061 h 476250"/>
                <a:gd name="connsiteX30" fmla="*/ 474821 w 762000"/>
                <a:gd name="connsiteY30" fmla="*/ 109061 h 476250"/>
                <a:gd name="connsiteX31" fmla="*/ 474821 w 762000"/>
                <a:gd name="connsiteY31" fmla="*/ 35719 h 476250"/>
                <a:gd name="connsiteX32" fmla="*/ 517684 w 762000"/>
                <a:gd name="connsiteY32" fmla="*/ 35719 h 476250"/>
                <a:gd name="connsiteX33" fmla="*/ 444341 w 762000"/>
                <a:gd name="connsiteY33" fmla="*/ 254794 h 476250"/>
                <a:gd name="connsiteX34" fmla="*/ 547211 w 762000"/>
                <a:gd name="connsiteY34" fmla="*/ 254794 h 476250"/>
                <a:gd name="connsiteX35" fmla="*/ 547211 w 762000"/>
                <a:gd name="connsiteY35" fmla="*/ 151924 h 476250"/>
                <a:gd name="connsiteX36" fmla="*/ 444341 w 762000"/>
                <a:gd name="connsiteY36" fmla="*/ 151924 h 476250"/>
                <a:gd name="connsiteX37" fmla="*/ 444341 w 762000"/>
                <a:gd name="connsiteY37" fmla="*/ 254794 h 476250"/>
                <a:gd name="connsiteX38" fmla="*/ 226219 w 762000"/>
                <a:gd name="connsiteY38" fmla="*/ 254794 h 476250"/>
                <a:gd name="connsiteX39" fmla="*/ 329089 w 762000"/>
                <a:gd name="connsiteY39" fmla="*/ 254794 h 476250"/>
                <a:gd name="connsiteX40" fmla="*/ 329089 w 762000"/>
                <a:gd name="connsiteY40" fmla="*/ 151924 h 476250"/>
                <a:gd name="connsiteX41" fmla="*/ 226219 w 762000"/>
                <a:gd name="connsiteY41" fmla="*/ 151924 h 476250"/>
                <a:gd name="connsiteX42" fmla="*/ 226219 w 762000"/>
                <a:gd name="connsiteY42" fmla="*/ 254794 h 476250"/>
                <a:gd name="connsiteX43" fmla="*/ 546259 w 762000"/>
                <a:gd name="connsiteY43" fmla="*/ 7144 h 476250"/>
                <a:gd name="connsiteX44" fmla="*/ 517684 w 762000"/>
                <a:gd name="connsiteY44" fmla="*/ 7144 h 476250"/>
                <a:gd name="connsiteX45" fmla="*/ 474821 w 762000"/>
                <a:gd name="connsiteY45" fmla="*/ 7144 h 476250"/>
                <a:gd name="connsiteX46" fmla="*/ 446246 w 762000"/>
                <a:gd name="connsiteY46" fmla="*/ 7144 h 476250"/>
                <a:gd name="connsiteX47" fmla="*/ 446246 w 762000"/>
                <a:gd name="connsiteY47" fmla="*/ 35719 h 476250"/>
                <a:gd name="connsiteX48" fmla="*/ 446246 w 762000"/>
                <a:gd name="connsiteY48" fmla="*/ 80486 h 476250"/>
                <a:gd name="connsiteX49" fmla="*/ 327184 w 762000"/>
                <a:gd name="connsiteY49" fmla="*/ 80486 h 476250"/>
                <a:gd name="connsiteX50" fmla="*/ 327184 w 762000"/>
                <a:gd name="connsiteY50" fmla="*/ 35719 h 476250"/>
                <a:gd name="connsiteX51" fmla="*/ 327184 w 762000"/>
                <a:gd name="connsiteY51" fmla="*/ 7144 h 476250"/>
                <a:gd name="connsiteX52" fmla="*/ 298609 w 762000"/>
                <a:gd name="connsiteY52" fmla="*/ 7144 h 476250"/>
                <a:gd name="connsiteX53" fmla="*/ 255746 w 762000"/>
                <a:gd name="connsiteY53" fmla="*/ 7144 h 476250"/>
                <a:gd name="connsiteX54" fmla="*/ 227171 w 762000"/>
                <a:gd name="connsiteY54" fmla="*/ 7144 h 476250"/>
                <a:gd name="connsiteX55" fmla="*/ 227171 w 762000"/>
                <a:gd name="connsiteY55" fmla="*/ 35719 h 476250"/>
                <a:gd name="connsiteX56" fmla="*/ 227171 w 762000"/>
                <a:gd name="connsiteY56" fmla="*/ 80486 h 476250"/>
                <a:gd name="connsiteX57" fmla="*/ 182404 w 762000"/>
                <a:gd name="connsiteY57" fmla="*/ 80486 h 476250"/>
                <a:gd name="connsiteX58" fmla="*/ 153829 w 762000"/>
                <a:gd name="connsiteY58" fmla="*/ 80486 h 476250"/>
                <a:gd name="connsiteX59" fmla="*/ 153829 w 762000"/>
                <a:gd name="connsiteY59" fmla="*/ 109061 h 476250"/>
                <a:gd name="connsiteX60" fmla="*/ 153829 w 762000"/>
                <a:gd name="connsiteY60" fmla="*/ 153829 h 476250"/>
                <a:gd name="connsiteX61" fmla="*/ 109061 w 762000"/>
                <a:gd name="connsiteY61" fmla="*/ 153829 h 476250"/>
                <a:gd name="connsiteX62" fmla="*/ 80486 w 762000"/>
                <a:gd name="connsiteY62" fmla="*/ 153829 h 476250"/>
                <a:gd name="connsiteX63" fmla="*/ 80486 w 762000"/>
                <a:gd name="connsiteY63" fmla="*/ 182404 h 476250"/>
                <a:gd name="connsiteX64" fmla="*/ 80486 w 762000"/>
                <a:gd name="connsiteY64" fmla="*/ 226219 h 476250"/>
                <a:gd name="connsiteX65" fmla="*/ 35719 w 762000"/>
                <a:gd name="connsiteY65" fmla="*/ 226219 h 476250"/>
                <a:gd name="connsiteX66" fmla="*/ 7144 w 762000"/>
                <a:gd name="connsiteY66" fmla="*/ 226219 h 476250"/>
                <a:gd name="connsiteX67" fmla="*/ 7144 w 762000"/>
                <a:gd name="connsiteY67" fmla="*/ 254794 h 476250"/>
                <a:gd name="connsiteX68" fmla="*/ 7144 w 762000"/>
                <a:gd name="connsiteY68" fmla="*/ 444341 h 476250"/>
                <a:gd name="connsiteX69" fmla="*/ 7144 w 762000"/>
                <a:gd name="connsiteY69" fmla="*/ 472916 h 476250"/>
                <a:gd name="connsiteX70" fmla="*/ 35719 w 762000"/>
                <a:gd name="connsiteY70" fmla="*/ 472916 h 476250"/>
                <a:gd name="connsiteX71" fmla="*/ 78581 w 762000"/>
                <a:gd name="connsiteY71" fmla="*/ 472916 h 476250"/>
                <a:gd name="connsiteX72" fmla="*/ 107156 w 762000"/>
                <a:gd name="connsiteY72" fmla="*/ 472916 h 476250"/>
                <a:gd name="connsiteX73" fmla="*/ 107156 w 762000"/>
                <a:gd name="connsiteY73" fmla="*/ 444341 h 476250"/>
                <a:gd name="connsiteX74" fmla="*/ 107156 w 762000"/>
                <a:gd name="connsiteY74" fmla="*/ 326231 h 476250"/>
                <a:gd name="connsiteX75" fmla="*/ 152876 w 762000"/>
                <a:gd name="connsiteY75" fmla="*/ 326231 h 476250"/>
                <a:gd name="connsiteX76" fmla="*/ 152876 w 762000"/>
                <a:gd name="connsiteY76" fmla="*/ 443389 h 476250"/>
                <a:gd name="connsiteX77" fmla="*/ 152876 w 762000"/>
                <a:gd name="connsiteY77" fmla="*/ 471964 h 476250"/>
                <a:gd name="connsiteX78" fmla="*/ 181451 w 762000"/>
                <a:gd name="connsiteY78" fmla="*/ 471964 h 476250"/>
                <a:gd name="connsiteX79" fmla="*/ 224314 w 762000"/>
                <a:gd name="connsiteY79" fmla="*/ 471964 h 476250"/>
                <a:gd name="connsiteX80" fmla="*/ 252889 w 762000"/>
                <a:gd name="connsiteY80" fmla="*/ 471964 h 476250"/>
                <a:gd name="connsiteX81" fmla="*/ 252889 w 762000"/>
                <a:gd name="connsiteY81" fmla="*/ 443389 h 476250"/>
                <a:gd name="connsiteX82" fmla="*/ 252889 w 762000"/>
                <a:gd name="connsiteY82" fmla="*/ 398621 h 476250"/>
                <a:gd name="connsiteX83" fmla="*/ 516731 w 762000"/>
                <a:gd name="connsiteY83" fmla="*/ 398621 h 476250"/>
                <a:gd name="connsiteX84" fmla="*/ 516731 w 762000"/>
                <a:gd name="connsiteY84" fmla="*/ 443389 h 476250"/>
                <a:gd name="connsiteX85" fmla="*/ 516731 w 762000"/>
                <a:gd name="connsiteY85" fmla="*/ 471964 h 476250"/>
                <a:gd name="connsiteX86" fmla="*/ 545306 w 762000"/>
                <a:gd name="connsiteY86" fmla="*/ 471964 h 476250"/>
                <a:gd name="connsiteX87" fmla="*/ 591026 w 762000"/>
                <a:gd name="connsiteY87" fmla="*/ 471964 h 476250"/>
                <a:gd name="connsiteX88" fmla="*/ 619601 w 762000"/>
                <a:gd name="connsiteY88" fmla="*/ 471964 h 476250"/>
                <a:gd name="connsiteX89" fmla="*/ 619601 w 762000"/>
                <a:gd name="connsiteY89" fmla="*/ 443389 h 476250"/>
                <a:gd name="connsiteX90" fmla="*/ 619601 w 762000"/>
                <a:gd name="connsiteY90" fmla="*/ 326231 h 476250"/>
                <a:gd name="connsiteX91" fmla="*/ 664369 w 762000"/>
                <a:gd name="connsiteY91" fmla="*/ 326231 h 476250"/>
                <a:gd name="connsiteX92" fmla="*/ 664369 w 762000"/>
                <a:gd name="connsiteY92" fmla="*/ 443389 h 476250"/>
                <a:gd name="connsiteX93" fmla="*/ 664369 w 762000"/>
                <a:gd name="connsiteY93" fmla="*/ 471964 h 476250"/>
                <a:gd name="connsiteX94" fmla="*/ 692944 w 762000"/>
                <a:gd name="connsiteY94" fmla="*/ 471964 h 476250"/>
                <a:gd name="connsiteX95" fmla="*/ 735806 w 762000"/>
                <a:gd name="connsiteY95" fmla="*/ 471964 h 476250"/>
                <a:gd name="connsiteX96" fmla="*/ 764381 w 762000"/>
                <a:gd name="connsiteY96" fmla="*/ 471964 h 476250"/>
                <a:gd name="connsiteX97" fmla="*/ 764381 w 762000"/>
                <a:gd name="connsiteY97" fmla="*/ 443389 h 476250"/>
                <a:gd name="connsiteX98" fmla="*/ 764381 w 762000"/>
                <a:gd name="connsiteY98" fmla="*/ 254794 h 476250"/>
                <a:gd name="connsiteX99" fmla="*/ 764381 w 762000"/>
                <a:gd name="connsiteY99" fmla="*/ 226219 h 476250"/>
                <a:gd name="connsiteX100" fmla="*/ 735806 w 762000"/>
                <a:gd name="connsiteY100" fmla="*/ 226219 h 476250"/>
                <a:gd name="connsiteX101" fmla="*/ 691991 w 762000"/>
                <a:gd name="connsiteY101" fmla="*/ 226219 h 476250"/>
                <a:gd name="connsiteX102" fmla="*/ 691991 w 762000"/>
                <a:gd name="connsiteY102" fmla="*/ 181451 h 476250"/>
                <a:gd name="connsiteX103" fmla="*/ 691991 w 762000"/>
                <a:gd name="connsiteY103" fmla="*/ 152876 h 476250"/>
                <a:gd name="connsiteX104" fmla="*/ 663416 w 762000"/>
                <a:gd name="connsiteY104" fmla="*/ 152876 h 476250"/>
                <a:gd name="connsiteX105" fmla="*/ 619601 w 762000"/>
                <a:gd name="connsiteY105" fmla="*/ 152876 h 476250"/>
                <a:gd name="connsiteX106" fmla="*/ 619601 w 762000"/>
                <a:gd name="connsiteY106" fmla="*/ 108109 h 476250"/>
                <a:gd name="connsiteX107" fmla="*/ 619601 w 762000"/>
                <a:gd name="connsiteY107" fmla="*/ 79534 h 476250"/>
                <a:gd name="connsiteX108" fmla="*/ 591026 w 762000"/>
                <a:gd name="connsiteY108" fmla="*/ 79534 h 476250"/>
                <a:gd name="connsiteX109" fmla="*/ 546259 w 762000"/>
                <a:gd name="connsiteY109" fmla="*/ 79534 h 476250"/>
                <a:gd name="connsiteX110" fmla="*/ 546259 w 762000"/>
                <a:gd name="connsiteY110" fmla="*/ 35719 h 476250"/>
                <a:gd name="connsiteX111" fmla="*/ 546259 w 762000"/>
                <a:gd name="connsiteY111" fmla="*/ 7144 h 476250"/>
                <a:gd name="connsiteX112" fmla="*/ 546259 w 762000"/>
                <a:gd name="connsiteY112" fmla="*/ 7144 h 476250"/>
                <a:gd name="connsiteX113" fmla="*/ 472916 w 762000"/>
                <a:gd name="connsiteY113" fmla="*/ 180499 h 476250"/>
                <a:gd name="connsiteX114" fmla="*/ 518636 w 762000"/>
                <a:gd name="connsiteY114" fmla="*/ 180499 h 476250"/>
                <a:gd name="connsiteX115" fmla="*/ 518636 w 762000"/>
                <a:gd name="connsiteY115" fmla="*/ 226219 h 476250"/>
                <a:gd name="connsiteX116" fmla="*/ 472916 w 762000"/>
                <a:gd name="connsiteY116" fmla="*/ 226219 h 476250"/>
                <a:gd name="connsiteX117" fmla="*/ 472916 w 762000"/>
                <a:gd name="connsiteY117" fmla="*/ 180499 h 476250"/>
                <a:gd name="connsiteX118" fmla="*/ 472916 w 762000"/>
                <a:gd name="connsiteY118" fmla="*/ 180499 h 476250"/>
                <a:gd name="connsiteX119" fmla="*/ 254794 w 762000"/>
                <a:gd name="connsiteY119" fmla="*/ 180499 h 476250"/>
                <a:gd name="connsiteX120" fmla="*/ 300514 w 762000"/>
                <a:gd name="connsiteY120" fmla="*/ 180499 h 476250"/>
                <a:gd name="connsiteX121" fmla="*/ 300514 w 762000"/>
                <a:gd name="connsiteY121" fmla="*/ 226219 h 476250"/>
                <a:gd name="connsiteX122" fmla="*/ 254794 w 762000"/>
                <a:gd name="connsiteY122" fmla="*/ 226219 h 476250"/>
                <a:gd name="connsiteX123" fmla="*/ 254794 w 762000"/>
                <a:gd name="connsiteY123" fmla="*/ 180499 h 476250"/>
                <a:gd name="connsiteX124" fmla="*/ 254794 w 762000"/>
                <a:gd name="connsiteY124" fmla="*/ 18049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762000" h="476250">
                  <a:moveTo>
                    <a:pt x="517684" y="35719"/>
                  </a:moveTo>
                  <a:lnTo>
                    <a:pt x="517684" y="109061"/>
                  </a:lnTo>
                  <a:lnTo>
                    <a:pt x="591026" y="109061"/>
                  </a:lnTo>
                  <a:lnTo>
                    <a:pt x="591026" y="182404"/>
                  </a:lnTo>
                  <a:lnTo>
                    <a:pt x="664369" y="182404"/>
                  </a:lnTo>
                  <a:lnTo>
                    <a:pt x="664369" y="254794"/>
                  </a:lnTo>
                  <a:lnTo>
                    <a:pt x="736759" y="254794"/>
                  </a:lnTo>
                  <a:lnTo>
                    <a:pt x="736759" y="444341"/>
                  </a:lnTo>
                  <a:lnTo>
                    <a:pt x="693896" y="444341"/>
                  </a:lnTo>
                  <a:lnTo>
                    <a:pt x="693896" y="297656"/>
                  </a:lnTo>
                  <a:lnTo>
                    <a:pt x="591026" y="297656"/>
                  </a:lnTo>
                  <a:lnTo>
                    <a:pt x="591026" y="443389"/>
                  </a:lnTo>
                  <a:lnTo>
                    <a:pt x="548164" y="443389"/>
                  </a:lnTo>
                  <a:lnTo>
                    <a:pt x="548164" y="370046"/>
                  </a:lnTo>
                  <a:lnTo>
                    <a:pt x="226219" y="370046"/>
                  </a:lnTo>
                  <a:lnTo>
                    <a:pt x="226219" y="443389"/>
                  </a:lnTo>
                  <a:lnTo>
                    <a:pt x="183356" y="443389"/>
                  </a:lnTo>
                  <a:lnTo>
                    <a:pt x="183356" y="297656"/>
                  </a:lnTo>
                  <a:lnTo>
                    <a:pt x="79534" y="297656"/>
                  </a:lnTo>
                  <a:lnTo>
                    <a:pt x="79534" y="443389"/>
                  </a:lnTo>
                  <a:lnTo>
                    <a:pt x="36671" y="443389"/>
                  </a:lnTo>
                  <a:lnTo>
                    <a:pt x="36671" y="254794"/>
                  </a:lnTo>
                  <a:lnTo>
                    <a:pt x="110014" y="254794"/>
                  </a:lnTo>
                  <a:lnTo>
                    <a:pt x="110014" y="181451"/>
                  </a:lnTo>
                  <a:lnTo>
                    <a:pt x="183356" y="181451"/>
                  </a:lnTo>
                  <a:lnTo>
                    <a:pt x="183356" y="108109"/>
                  </a:lnTo>
                  <a:lnTo>
                    <a:pt x="256699" y="108109"/>
                  </a:lnTo>
                  <a:lnTo>
                    <a:pt x="256699" y="35719"/>
                  </a:lnTo>
                  <a:lnTo>
                    <a:pt x="299561" y="35719"/>
                  </a:lnTo>
                  <a:lnTo>
                    <a:pt x="299561" y="109061"/>
                  </a:lnTo>
                  <a:lnTo>
                    <a:pt x="474821" y="109061"/>
                  </a:lnTo>
                  <a:lnTo>
                    <a:pt x="474821" y="35719"/>
                  </a:lnTo>
                  <a:lnTo>
                    <a:pt x="517684" y="35719"/>
                  </a:lnTo>
                  <a:moveTo>
                    <a:pt x="444341" y="254794"/>
                  </a:moveTo>
                  <a:lnTo>
                    <a:pt x="547211" y="254794"/>
                  </a:lnTo>
                  <a:lnTo>
                    <a:pt x="547211" y="151924"/>
                  </a:lnTo>
                  <a:lnTo>
                    <a:pt x="444341" y="151924"/>
                  </a:lnTo>
                  <a:lnTo>
                    <a:pt x="444341" y="254794"/>
                  </a:lnTo>
                  <a:moveTo>
                    <a:pt x="226219" y="254794"/>
                  </a:moveTo>
                  <a:lnTo>
                    <a:pt x="329089" y="254794"/>
                  </a:lnTo>
                  <a:lnTo>
                    <a:pt x="329089" y="151924"/>
                  </a:lnTo>
                  <a:lnTo>
                    <a:pt x="226219" y="151924"/>
                  </a:lnTo>
                  <a:lnTo>
                    <a:pt x="226219" y="254794"/>
                  </a:lnTo>
                  <a:moveTo>
                    <a:pt x="546259" y="7144"/>
                  </a:moveTo>
                  <a:lnTo>
                    <a:pt x="517684" y="7144"/>
                  </a:lnTo>
                  <a:lnTo>
                    <a:pt x="474821" y="7144"/>
                  </a:lnTo>
                  <a:lnTo>
                    <a:pt x="446246" y="7144"/>
                  </a:lnTo>
                  <a:lnTo>
                    <a:pt x="446246" y="35719"/>
                  </a:lnTo>
                  <a:lnTo>
                    <a:pt x="446246" y="80486"/>
                  </a:lnTo>
                  <a:lnTo>
                    <a:pt x="327184" y="80486"/>
                  </a:lnTo>
                  <a:lnTo>
                    <a:pt x="327184" y="35719"/>
                  </a:lnTo>
                  <a:lnTo>
                    <a:pt x="327184" y="7144"/>
                  </a:lnTo>
                  <a:lnTo>
                    <a:pt x="298609" y="7144"/>
                  </a:lnTo>
                  <a:lnTo>
                    <a:pt x="255746" y="7144"/>
                  </a:lnTo>
                  <a:lnTo>
                    <a:pt x="227171" y="7144"/>
                  </a:lnTo>
                  <a:lnTo>
                    <a:pt x="227171" y="35719"/>
                  </a:lnTo>
                  <a:lnTo>
                    <a:pt x="227171" y="80486"/>
                  </a:lnTo>
                  <a:lnTo>
                    <a:pt x="182404" y="80486"/>
                  </a:lnTo>
                  <a:lnTo>
                    <a:pt x="153829" y="80486"/>
                  </a:lnTo>
                  <a:lnTo>
                    <a:pt x="153829" y="109061"/>
                  </a:lnTo>
                  <a:lnTo>
                    <a:pt x="153829" y="153829"/>
                  </a:lnTo>
                  <a:lnTo>
                    <a:pt x="109061" y="153829"/>
                  </a:lnTo>
                  <a:lnTo>
                    <a:pt x="80486" y="153829"/>
                  </a:lnTo>
                  <a:lnTo>
                    <a:pt x="80486" y="182404"/>
                  </a:lnTo>
                  <a:lnTo>
                    <a:pt x="80486" y="226219"/>
                  </a:lnTo>
                  <a:lnTo>
                    <a:pt x="35719" y="226219"/>
                  </a:lnTo>
                  <a:lnTo>
                    <a:pt x="7144" y="226219"/>
                  </a:lnTo>
                  <a:lnTo>
                    <a:pt x="7144" y="254794"/>
                  </a:lnTo>
                  <a:lnTo>
                    <a:pt x="7144" y="444341"/>
                  </a:lnTo>
                  <a:lnTo>
                    <a:pt x="7144" y="472916"/>
                  </a:lnTo>
                  <a:lnTo>
                    <a:pt x="35719" y="472916"/>
                  </a:lnTo>
                  <a:lnTo>
                    <a:pt x="78581" y="472916"/>
                  </a:lnTo>
                  <a:lnTo>
                    <a:pt x="107156" y="472916"/>
                  </a:lnTo>
                  <a:lnTo>
                    <a:pt x="107156" y="444341"/>
                  </a:lnTo>
                  <a:lnTo>
                    <a:pt x="107156" y="326231"/>
                  </a:lnTo>
                  <a:lnTo>
                    <a:pt x="152876" y="326231"/>
                  </a:lnTo>
                  <a:lnTo>
                    <a:pt x="152876" y="443389"/>
                  </a:lnTo>
                  <a:lnTo>
                    <a:pt x="152876" y="471964"/>
                  </a:lnTo>
                  <a:lnTo>
                    <a:pt x="181451" y="471964"/>
                  </a:lnTo>
                  <a:lnTo>
                    <a:pt x="224314" y="471964"/>
                  </a:lnTo>
                  <a:lnTo>
                    <a:pt x="252889" y="471964"/>
                  </a:lnTo>
                  <a:lnTo>
                    <a:pt x="252889" y="443389"/>
                  </a:lnTo>
                  <a:lnTo>
                    <a:pt x="252889" y="398621"/>
                  </a:lnTo>
                  <a:lnTo>
                    <a:pt x="516731" y="398621"/>
                  </a:lnTo>
                  <a:lnTo>
                    <a:pt x="516731" y="443389"/>
                  </a:lnTo>
                  <a:lnTo>
                    <a:pt x="516731" y="471964"/>
                  </a:lnTo>
                  <a:lnTo>
                    <a:pt x="545306" y="471964"/>
                  </a:lnTo>
                  <a:lnTo>
                    <a:pt x="591026" y="471964"/>
                  </a:lnTo>
                  <a:lnTo>
                    <a:pt x="619601" y="471964"/>
                  </a:lnTo>
                  <a:lnTo>
                    <a:pt x="619601" y="443389"/>
                  </a:lnTo>
                  <a:lnTo>
                    <a:pt x="619601" y="326231"/>
                  </a:lnTo>
                  <a:lnTo>
                    <a:pt x="664369" y="326231"/>
                  </a:lnTo>
                  <a:lnTo>
                    <a:pt x="664369" y="443389"/>
                  </a:lnTo>
                  <a:lnTo>
                    <a:pt x="664369" y="471964"/>
                  </a:lnTo>
                  <a:lnTo>
                    <a:pt x="692944" y="471964"/>
                  </a:lnTo>
                  <a:lnTo>
                    <a:pt x="735806" y="471964"/>
                  </a:lnTo>
                  <a:lnTo>
                    <a:pt x="764381" y="471964"/>
                  </a:lnTo>
                  <a:lnTo>
                    <a:pt x="764381" y="443389"/>
                  </a:lnTo>
                  <a:lnTo>
                    <a:pt x="764381" y="254794"/>
                  </a:lnTo>
                  <a:lnTo>
                    <a:pt x="764381" y="226219"/>
                  </a:lnTo>
                  <a:lnTo>
                    <a:pt x="735806" y="226219"/>
                  </a:lnTo>
                  <a:lnTo>
                    <a:pt x="691991" y="226219"/>
                  </a:lnTo>
                  <a:lnTo>
                    <a:pt x="691991" y="181451"/>
                  </a:lnTo>
                  <a:lnTo>
                    <a:pt x="691991" y="152876"/>
                  </a:lnTo>
                  <a:lnTo>
                    <a:pt x="663416" y="152876"/>
                  </a:lnTo>
                  <a:lnTo>
                    <a:pt x="619601" y="152876"/>
                  </a:lnTo>
                  <a:lnTo>
                    <a:pt x="619601" y="108109"/>
                  </a:lnTo>
                  <a:lnTo>
                    <a:pt x="619601" y="79534"/>
                  </a:lnTo>
                  <a:lnTo>
                    <a:pt x="591026" y="79534"/>
                  </a:lnTo>
                  <a:lnTo>
                    <a:pt x="546259" y="79534"/>
                  </a:lnTo>
                  <a:lnTo>
                    <a:pt x="546259" y="35719"/>
                  </a:lnTo>
                  <a:lnTo>
                    <a:pt x="546259" y="7144"/>
                  </a:lnTo>
                  <a:lnTo>
                    <a:pt x="546259" y="7144"/>
                  </a:lnTo>
                  <a:close/>
                  <a:moveTo>
                    <a:pt x="472916" y="180499"/>
                  </a:moveTo>
                  <a:lnTo>
                    <a:pt x="518636" y="180499"/>
                  </a:lnTo>
                  <a:lnTo>
                    <a:pt x="518636" y="226219"/>
                  </a:lnTo>
                  <a:lnTo>
                    <a:pt x="472916" y="226219"/>
                  </a:lnTo>
                  <a:lnTo>
                    <a:pt x="472916" y="180499"/>
                  </a:lnTo>
                  <a:lnTo>
                    <a:pt x="472916" y="180499"/>
                  </a:lnTo>
                  <a:close/>
                  <a:moveTo>
                    <a:pt x="254794" y="180499"/>
                  </a:moveTo>
                  <a:lnTo>
                    <a:pt x="300514" y="180499"/>
                  </a:lnTo>
                  <a:lnTo>
                    <a:pt x="300514" y="226219"/>
                  </a:lnTo>
                  <a:lnTo>
                    <a:pt x="254794" y="226219"/>
                  </a:lnTo>
                  <a:lnTo>
                    <a:pt x="254794" y="180499"/>
                  </a:lnTo>
                  <a:lnTo>
                    <a:pt x="254794" y="180499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44619-5C6C-462F-A738-A601D0916A5D}"/>
                </a:ext>
              </a:extLst>
            </p:cNvPr>
            <p:cNvSpPr/>
            <p:nvPr/>
          </p:nvSpPr>
          <p:spPr>
            <a:xfrm>
              <a:off x="1824691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A7A90F-8E8B-4D40-90C2-E81B3DD6F26C}"/>
                </a:ext>
              </a:extLst>
            </p:cNvPr>
            <p:cNvSpPr/>
            <p:nvPr/>
          </p:nvSpPr>
          <p:spPr>
            <a:xfrm>
              <a:off x="1811356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D02C96-60A5-4083-BC6C-9E52C86708AA}"/>
                </a:ext>
              </a:extLst>
            </p:cNvPr>
            <p:cNvSpPr/>
            <p:nvPr/>
          </p:nvSpPr>
          <p:spPr>
            <a:xfrm>
              <a:off x="1751348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E33FC00-8BC4-4E07-8318-4197439511E3}"/>
                </a:ext>
              </a:extLst>
            </p:cNvPr>
            <p:cNvSpPr/>
            <p:nvPr/>
          </p:nvSpPr>
          <p:spPr>
            <a:xfrm>
              <a:off x="1738013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C1706AE-AECA-4E36-B3E2-C1584634428F}"/>
                </a:ext>
              </a:extLst>
            </p:cNvPr>
            <p:cNvSpPr/>
            <p:nvPr/>
          </p:nvSpPr>
          <p:spPr>
            <a:xfrm>
              <a:off x="1533226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2BBA888-330E-4BAE-9745-4F94E836D1C1}"/>
                </a:ext>
              </a:extLst>
            </p:cNvPr>
            <p:cNvSpPr/>
            <p:nvPr/>
          </p:nvSpPr>
          <p:spPr>
            <a:xfrm>
              <a:off x="1518938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331402-761D-4216-A344-B1689852AA20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2C46C3-28AA-4B62-861F-CFD0A1CD4251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132BAF-E3A5-446C-BD75-45249FF11489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C4B7E2B-2A51-4AC2-8405-529FB42A7378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263132-9960-4D93-9937-5FC57A780F64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B9193F-3B61-46B2-AEA5-AEE5F09773B4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B7B8F10-C2A8-4928-9C8E-4786F026BE79}"/>
                </a:ext>
              </a:extLst>
            </p:cNvPr>
            <p:cNvSpPr/>
            <p:nvPr/>
          </p:nvSpPr>
          <p:spPr>
            <a:xfrm>
              <a:off x="2022436" y="3155329"/>
              <a:ext cx="95250" cy="95250"/>
            </a:xfrm>
            <a:custGeom>
              <a:avLst/>
              <a:gdLst>
                <a:gd name="connsiteX0" fmla="*/ 30379 w 95250"/>
                <a:gd name="connsiteY0" fmla="*/ 51334 h 95250"/>
                <a:gd name="connsiteX1" fmla="*/ 33236 w 95250"/>
                <a:gd name="connsiteY1" fmla="*/ 58954 h 95250"/>
                <a:gd name="connsiteX2" fmla="*/ 30379 w 95250"/>
                <a:gd name="connsiteY2" fmla="*/ 87529 h 95250"/>
                <a:gd name="connsiteX3" fmla="*/ 33236 w 95250"/>
                <a:gd name="connsiteY3" fmla="*/ 88481 h 95250"/>
                <a:gd name="connsiteX4" fmla="*/ 51334 w 95250"/>
                <a:gd name="connsiteY4" fmla="*/ 66574 h 95250"/>
                <a:gd name="connsiteX5" fmla="*/ 58954 w 95250"/>
                <a:gd name="connsiteY5" fmla="*/ 63716 h 95250"/>
                <a:gd name="connsiteX6" fmla="*/ 87529 w 95250"/>
                <a:gd name="connsiteY6" fmla="*/ 66574 h 95250"/>
                <a:gd name="connsiteX7" fmla="*/ 88481 w 95250"/>
                <a:gd name="connsiteY7" fmla="*/ 63716 h 95250"/>
                <a:gd name="connsiteX8" fmla="*/ 66574 w 95250"/>
                <a:gd name="connsiteY8" fmla="*/ 45619 h 95250"/>
                <a:gd name="connsiteX9" fmla="*/ 63716 w 95250"/>
                <a:gd name="connsiteY9" fmla="*/ 37999 h 95250"/>
                <a:gd name="connsiteX10" fmla="*/ 66574 w 95250"/>
                <a:gd name="connsiteY10" fmla="*/ 9424 h 95250"/>
                <a:gd name="connsiteX11" fmla="*/ 63716 w 95250"/>
                <a:gd name="connsiteY11" fmla="*/ 8471 h 95250"/>
                <a:gd name="connsiteX12" fmla="*/ 45619 w 95250"/>
                <a:gd name="connsiteY12" fmla="*/ 30379 h 95250"/>
                <a:gd name="connsiteX13" fmla="*/ 37999 w 95250"/>
                <a:gd name="connsiteY13" fmla="*/ 33236 h 95250"/>
                <a:gd name="connsiteX14" fmla="*/ 9424 w 95250"/>
                <a:gd name="connsiteY14" fmla="*/ 30379 h 95250"/>
                <a:gd name="connsiteX15" fmla="*/ 8471 w 95250"/>
                <a:gd name="connsiteY15" fmla="*/ 33236 h 95250"/>
                <a:gd name="connsiteX16" fmla="*/ 30379 w 95250"/>
                <a:gd name="connsiteY16" fmla="*/ 513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0379" y="51334"/>
                  </a:moveTo>
                  <a:cubicBezTo>
                    <a:pt x="32284" y="53239"/>
                    <a:pt x="34189" y="56096"/>
                    <a:pt x="33236" y="58954"/>
                  </a:cubicBezTo>
                  <a:lnTo>
                    <a:pt x="30379" y="87529"/>
                  </a:lnTo>
                  <a:cubicBezTo>
                    <a:pt x="30379" y="90386"/>
                    <a:pt x="31331" y="90386"/>
                    <a:pt x="33236" y="88481"/>
                  </a:cubicBezTo>
                  <a:lnTo>
                    <a:pt x="51334" y="66574"/>
                  </a:lnTo>
                  <a:cubicBezTo>
                    <a:pt x="53239" y="64669"/>
                    <a:pt x="56096" y="62764"/>
                    <a:pt x="58954" y="63716"/>
                  </a:cubicBezTo>
                  <a:lnTo>
                    <a:pt x="87529" y="66574"/>
                  </a:lnTo>
                  <a:cubicBezTo>
                    <a:pt x="90386" y="66574"/>
                    <a:pt x="90386" y="65621"/>
                    <a:pt x="88481" y="63716"/>
                  </a:cubicBezTo>
                  <a:lnTo>
                    <a:pt x="66574" y="45619"/>
                  </a:lnTo>
                  <a:cubicBezTo>
                    <a:pt x="64669" y="43714"/>
                    <a:pt x="62764" y="40856"/>
                    <a:pt x="63716" y="37999"/>
                  </a:cubicBezTo>
                  <a:lnTo>
                    <a:pt x="66574" y="9424"/>
                  </a:lnTo>
                  <a:cubicBezTo>
                    <a:pt x="66574" y="6566"/>
                    <a:pt x="65621" y="6566"/>
                    <a:pt x="63716" y="8471"/>
                  </a:cubicBezTo>
                  <a:lnTo>
                    <a:pt x="45619" y="30379"/>
                  </a:lnTo>
                  <a:cubicBezTo>
                    <a:pt x="43714" y="32284"/>
                    <a:pt x="40856" y="34189"/>
                    <a:pt x="37999" y="33236"/>
                  </a:cubicBezTo>
                  <a:lnTo>
                    <a:pt x="9424" y="30379"/>
                  </a:lnTo>
                  <a:cubicBezTo>
                    <a:pt x="6566" y="30379"/>
                    <a:pt x="6566" y="31331"/>
                    <a:pt x="8471" y="33236"/>
                  </a:cubicBezTo>
                  <a:lnTo>
                    <a:pt x="30379" y="513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7150E8-46A6-4AA9-8C0F-CE4E9473D026}"/>
                </a:ext>
              </a:extLst>
            </p:cNvPr>
            <p:cNvSpPr/>
            <p:nvPr/>
          </p:nvSpPr>
          <p:spPr>
            <a:xfrm>
              <a:off x="1264383" y="3617429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7389 w 95250"/>
                <a:gd name="connsiteY8" fmla="*/ 41672 h 95250"/>
                <a:gd name="connsiteX9" fmla="*/ 60722 w 95250"/>
                <a:gd name="connsiteY9" fmla="*/ 35957 h 95250"/>
                <a:gd name="connsiteX10" fmla="*/ 51197 w 95250"/>
                <a:gd name="connsiteY10" fmla="*/ 9287 h 95250"/>
                <a:gd name="connsiteX11" fmla="*/ 48339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7389" y="41672"/>
                  </a:lnTo>
                  <a:cubicBezTo>
                    <a:pt x="64532" y="40719"/>
                    <a:pt x="61674" y="38814"/>
                    <a:pt x="60722" y="35957"/>
                  </a:cubicBezTo>
                  <a:lnTo>
                    <a:pt x="51197" y="9287"/>
                  </a:lnTo>
                  <a:cubicBezTo>
                    <a:pt x="50244" y="6429"/>
                    <a:pt x="49292" y="6429"/>
                    <a:pt x="48339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CEA4FE-7769-4C79-A31A-CEBD60B97E73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E0C72E-F4A1-4A03-A4D8-D5F6519487A4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71428D5-289F-4C48-9298-033FC4598601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C55307-636F-4F5C-819D-6422A4890F6D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EF6A18-4344-4AC5-B6DC-6AB1C17C1D6B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33DC77-57D4-4CE8-B336-5B19D26D6C21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81C0DDE-DB55-43F6-A3DB-E5AC1E9000F5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19F38D6-66E3-4A60-9204-EA9A7E763D63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D73C1E-544D-4B26-9FD3-D628676B667D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B757EA-7C46-4C6A-9C68-FF41F7FD940C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B31C020-E05B-4463-864B-317586006852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B3DDA34-FFC6-43EE-A436-4A3B98CB2929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103019A-EA75-4DA5-8A11-99E139ADB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52960">
            <a:off x="6816917" y="5490872"/>
            <a:ext cx="1511898" cy="1012825"/>
            <a:chOff x="7911409" y="975790"/>
            <a:chExt cx="1511898" cy="1012825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8E437C7-07D8-4F24-B161-18FDA94144B7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2E0BA6F-49DA-46B9-B314-D671E17100F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2FC3FB4-7710-476E-9839-C521E8AAC22D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5098B57-B65A-40E5-BEB6-CA22B12DBB84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AC6E4D4-A729-4EA3-8339-8C961DAF44D4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accent1"/>
                  </a:solidFill>
                  <a:latin typeface="+mj-lt"/>
                </a:rPr>
                <a:t>FUNKY TUNES</a:t>
              </a:r>
              <a:endParaRPr lang="en-US" sz="10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4F30B4F-5CC3-4DD0-8AB8-7609F447D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886633">
            <a:off x="10772663" y="55720"/>
            <a:ext cx="1277043" cy="1277043"/>
            <a:chOff x="10320554" y="1899878"/>
            <a:chExt cx="1055407" cy="1055407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2DCE3E6-766B-4C3F-B8EE-0BB78C8DD6D2}"/>
                </a:ext>
              </a:extLst>
            </p:cNvPr>
            <p:cNvGrpSpPr/>
            <p:nvPr/>
          </p:nvGrpSpPr>
          <p:grpSpPr>
            <a:xfrm>
              <a:off x="10320554" y="1899878"/>
              <a:ext cx="1055407" cy="1055407"/>
              <a:chOff x="10209736" y="1789060"/>
              <a:chExt cx="1277043" cy="1277043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8106364-C4CE-4471-9D44-1D076C7B1A42}"/>
                  </a:ext>
                </a:extLst>
              </p:cNvPr>
              <p:cNvSpPr/>
              <p:nvPr/>
            </p:nvSpPr>
            <p:spPr>
              <a:xfrm>
                <a:off x="10209736" y="1789060"/>
                <a:ext cx="1277043" cy="1277043"/>
              </a:xfrm>
              <a:custGeom>
                <a:avLst/>
                <a:gdLst>
                  <a:gd name="connsiteX0" fmla="*/ 642417 w 1277043"/>
                  <a:gd name="connsiteY0" fmla="*/ 12834 h 1277043"/>
                  <a:gd name="connsiteX1" fmla="*/ 12834 w 1277043"/>
                  <a:gd name="connsiteY1" fmla="*/ 642417 h 1277043"/>
                  <a:gd name="connsiteX2" fmla="*/ 642417 w 1277043"/>
                  <a:gd name="connsiteY2" fmla="*/ 1271999 h 1277043"/>
                  <a:gd name="connsiteX3" fmla="*/ 1271999 w 1277043"/>
                  <a:gd name="connsiteY3" fmla="*/ 642417 h 1277043"/>
                  <a:gd name="connsiteX4" fmla="*/ 642417 w 1277043"/>
                  <a:gd name="connsiteY4" fmla="*/ 12834 h 127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043" h="1277043">
                    <a:moveTo>
                      <a:pt x="642417" y="12834"/>
                    </a:moveTo>
                    <a:cubicBezTo>
                      <a:pt x="295061" y="12834"/>
                      <a:pt x="12834" y="295061"/>
                      <a:pt x="12834" y="642417"/>
                    </a:cubicBezTo>
                    <a:cubicBezTo>
                      <a:pt x="12834" y="989772"/>
                      <a:pt x="295061" y="1271999"/>
                      <a:pt x="642417" y="1271999"/>
                    </a:cubicBezTo>
                    <a:cubicBezTo>
                      <a:pt x="989772" y="1271999"/>
                      <a:pt x="1271999" y="989772"/>
                      <a:pt x="1271999" y="642417"/>
                    </a:cubicBezTo>
                    <a:cubicBezTo>
                      <a:pt x="1271999" y="295061"/>
                      <a:pt x="989772" y="12834"/>
                      <a:pt x="642417" y="12834"/>
                    </a:cubicBezTo>
                    <a:close/>
                  </a:path>
                </a:pathLst>
              </a:custGeom>
              <a:noFill/>
              <a:ln w="12764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4435262-50BA-4E60-805F-2E923679DEAF}"/>
                  </a:ext>
                </a:extLst>
              </p:cNvPr>
              <p:cNvSpPr/>
              <p:nvPr/>
            </p:nvSpPr>
            <p:spPr>
              <a:xfrm>
                <a:off x="10230169" y="1809493"/>
                <a:ext cx="1238732" cy="1238732"/>
              </a:xfrm>
              <a:custGeom>
                <a:avLst/>
                <a:gdLst>
                  <a:gd name="connsiteX0" fmla="*/ 621984 w 1238731"/>
                  <a:gd name="connsiteY0" fmla="*/ 12834 h 1238731"/>
                  <a:gd name="connsiteX1" fmla="*/ 12834 w 1238731"/>
                  <a:gd name="connsiteY1" fmla="*/ 621984 h 1238731"/>
                  <a:gd name="connsiteX2" fmla="*/ 621984 w 1238731"/>
                  <a:gd name="connsiteY2" fmla="*/ 1231133 h 1238731"/>
                  <a:gd name="connsiteX3" fmla="*/ 1231133 w 1238731"/>
                  <a:gd name="connsiteY3" fmla="*/ 621984 h 1238731"/>
                  <a:gd name="connsiteX4" fmla="*/ 621984 w 1238731"/>
                  <a:gd name="connsiteY4" fmla="*/ 12834 h 1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731" h="1238731">
                    <a:moveTo>
                      <a:pt x="621984" y="12834"/>
                    </a:moveTo>
                    <a:cubicBezTo>
                      <a:pt x="284844" y="12834"/>
                      <a:pt x="12834" y="284844"/>
                      <a:pt x="12834" y="621984"/>
                    </a:cubicBezTo>
                    <a:cubicBezTo>
                      <a:pt x="12834" y="959123"/>
                      <a:pt x="286122" y="1231133"/>
                      <a:pt x="621984" y="1231133"/>
                    </a:cubicBezTo>
                    <a:cubicBezTo>
                      <a:pt x="957846" y="1231133"/>
                      <a:pt x="1231133" y="957846"/>
                      <a:pt x="1231133" y="621984"/>
                    </a:cubicBezTo>
                    <a:cubicBezTo>
                      <a:pt x="1231133" y="286122"/>
                      <a:pt x="959123" y="12834"/>
                      <a:pt x="621984" y="12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619E910-919E-43E7-BA6C-47E400B9F6D0}"/>
                  </a:ext>
                </a:extLst>
              </p:cNvPr>
              <p:cNvSpPr/>
              <p:nvPr/>
            </p:nvSpPr>
            <p:spPr>
              <a:xfrm>
                <a:off x="10520760" y="2760315"/>
                <a:ext cx="140475" cy="166016"/>
              </a:xfrm>
              <a:custGeom>
                <a:avLst/>
                <a:gdLst>
                  <a:gd name="connsiteX0" fmla="*/ 9578 w 140474"/>
                  <a:gd name="connsiteY0" fmla="*/ 105356 h 166015"/>
                  <a:gd name="connsiteX1" fmla="*/ 67045 w 140474"/>
                  <a:gd name="connsiteY1" fmla="*/ 9578 h 166015"/>
                  <a:gd name="connsiteX2" fmla="*/ 116849 w 140474"/>
                  <a:gd name="connsiteY2" fmla="*/ 38950 h 166015"/>
                  <a:gd name="connsiteX3" fmla="*/ 136005 w 140474"/>
                  <a:gd name="connsiteY3" fmla="*/ 54274 h 166015"/>
                  <a:gd name="connsiteX4" fmla="*/ 142390 w 140474"/>
                  <a:gd name="connsiteY4" fmla="*/ 69599 h 166015"/>
                  <a:gd name="connsiteX5" fmla="*/ 137282 w 140474"/>
                  <a:gd name="connsiteY5" fmla="*/ 87477 h 166015"/>
                  <a:gd name="connsiteX6" fmla="*/ 125789 w 140474"/>
                  <a:gd name="connsiteY6" fmla="*/ 98971 h 166015"/>
                  <a:gd name="connsiteX7" fmla="*/ 110464 w 140474"/>
                  <a:gd name="connsiteY7" fmla="*/ 102802 h 166015"/>
                  <a:gd name="connsiteX8" fmla="*/ 97694 w 140474"/>
                  <a:gd name="connsiteY8" fmla="*/ 100248 h 166015"/>
                  <a:gd name="connsiteX9" fmla="*/ 102802 w 140474"/>
                  <a:gd name="connsiteY9" fmla="*/ 107910 h 166015"/>
                  <a:gd name="connsiteX10" fmla="*/ 104079 w 140474"/>
                  <a:gd name="connsiteY10" fmla="*/ 115572 h 166015"/>
                  <a:gd name="connsiteX11" fmla="*/ 104079 w 140474"/>
                  <a:gd name="connsiteY11" fmla="*/ 124512 h 166015"/>
                  <a:gd name="connsiteX12" fmla="*/ 104079 w 140474"/>
                  <a:gd name="connsiteY12" fmla="*/ 162823 h 166015"/>
                  <a:gd name="connsiteX13" fmla="*/ 70876 w 140474"/>
                  <a:gd name="connsiteY13" fmla="*/ 142390 h 166015"/>
                  <a:gd name="connsiteX14" fmla="*/ 72153 w 140474"/>
                  <a:gd name="connsiteY14" fmla="*/ 102802 h 166015"/>
                  <a:gd name="connsiteX15" fmla="*/ 70876 w 140474"/>
                  <a:gd name="connsiteY15" fmla="*/ 92586 h 166015"/>
                  <a:gd name="connsiteX16" fmla="*/ 64491 w 140474"/>
                  <a:gd name="connsiteY16" fmla="*/ 86200 h 166015"/>
                  <a:gd name="connsiteX17" fmla="*/ 61937 w 140474"/>
                  <a:gd name="connsiteY17" fmla="*/ 84923 h 166015"/>
                  <a:gd name="connsiteX18" fmla="*/ 38950 w 140474"/>
                  <a:gd name="connsiteY18" fmla="*/ 124512 h 166015"/>
                  <a:gd name="connsiteX19" fmla="*/ 9578 w 140474"/>
                  <a:gd name="connsiteY19" fmla="*/ 105356 h 166015"/>
                  <a:gd name="connsiteX20" fmla="*/ 73430 w 140474"/>
                  <a:gd name="connsiteY20" fmla="*/ 67045 h 166015"/>
                  <a:gd name="connsiteX21" fmla="*/ 86200 w 140474"/>
                  <a:gd name="connsiteY21" fmla="*/ 74707 h 166015"/>
                  <a:gd name="connsiteX22" fmla="*/ 95140 w 140474"/>
                  <a:gd name="connsiteY22" fmla="*/ 78538 h 166015"/>
                  <a:gd name="connsiteX23" fmla="*/ 101525 w 140474"/>
                  <a:gd name="connsiteY23" fmla="*/ 78538 h 166015"/>
                  <a:gd name="connsiteX24" fmla="*/ 106633 w 140474"/>
                  <a:gd name="connsiteY24" fmla="*/ 74707 h 166015"/>
                  <a:gd name="connsiteX25" fmla="*/ 107910 w 140474"/>
                  <a:gd name="connsiteY25" fmla="*/ 65768 h 166015"/>
                  <a:gd name="connsiteX26" fmla="*/ 97694 w 140474"/>
                  <a:gd name="connsiteY26" fmla="*/ 56828 h 166015"/>
                  <a:gd name="connsiteX27" fmla="*/ 84923 w 140474"/>
                  <a:gd name="connsiteY27" fmla="*/ 49166 h 166015"/>
                  <a:gd name="connsiteX28" fmla="*/ 73430 w 140474"/>
                  <a:gd name="connsiteY28" fmla="*/ 67045 h 166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0474" h="166015">
                    <a:moveTo>
                      <a:pt x="9578" y="105356"/>
                    </a:moveTo>
                    <a:lnTo>
                      <a:pt x="67045" y="9578"/>
                    </a:lnTo>
                    <a:lnTo>
                      <a:pt x="116849" y="38950"/>
                    </a:lnTo>
                    <a:cubicBezTo>
                      <a:pt x="125789" y="44058"/>
                      <a:pt x="132174" y="49166"/>
                      <a:pt x="136005" y="54274"/>
                    </a:cubicBezTo>
                    <a:cubicBezTo>
                      <a:pt x="139836" y="59382"/>
                      <a:pt x="142390" y="64491"/>
                      <a:pt x="142390" y="69599"/>
                    </a:cubicBezTo>
                    <a:cubicBezTo>
                      <a:pt x="142390" y="75984"/>
                      <a:pt x="141113" y="82369"/>
                      <a:pt x="137282" y="87477"/>
                    </a:cubicBezTo>
                    <a:cubicBezTo>
                      <a:pt x="133451" y="92586"/>
                      <a:pt x="129620" y="96417"/>
                      <a:pt x="125789" y="98971"/>
                    </a:cubicBezTo>
                    <a:cubicBezTo>
                      <a:pt x="120681" y="101525"/>
                      <a:pt x="115572" y="102802"/>
                      <a:pt x="110464" y="102802"/>
                    </a:cubicBezTo>
                    <a:cubicBezTo>
                      <a:pt x="106633" y="102802"/>
                      <a:pt x="102802" y="101525"/>
                      <a:pt x="97694" y="100248"/>
                    </a:cubicBezTo>
                    <a:cubicBezTo>
                      <a:pt x="100248" y="104079"/>
                      <a:pt x="102802" y="106633"/>
                      <a:pt x="102802" y="107910"/>
                    </a:cubicBezTo>
                    <a:cubicBezTo>
                      <a:pt x="102802" y="109187"/>
                      <a:pt x="104079" y="111741"/>
                      <a:pt x="104079" y="115572"/>
                    </a:cubicBezTo>
                    <a:cubicBezTo>
                      <a:pt x="104079" y="119404"/>
                      <a:pt x="105356" y="121958"/>
                      <a:pt x="104079" y="124512"/>
                    </a:cubicBezTo>
                    <a:lnTo>
                      <a:pt x="104079" y="162823"/>
                    </a:lnTo>
                    <a:lnTo>
                      <a:pt x="70876" y="142390"/>
                    </a:lnTo>
                    <a:lnTo>
                      <a:pt x="72153" y="102802"/>
                    </a:lnTo>
                    <a:cubicBezTo>
                      <a:pt x="72153" y="97694"/>
                      <a:pt x="72153" y="93863"/>
                      <a:pt x="70876" y="92586"/>
                    </a:cubicBezTo>
                    <a:cubicBezTo>
                      <a:pt x="69599" y="90031"/>
                      <a:pt x="67045" y="87477"/>
                      <a:pt x="64491" y="86200"/>
                    </a:cubicBezTo>
                    <a:lnTo>
                      <a:pt x="61937" y="84923"/>
                    </a:lnTo>
                    <a:lnTo>
                      <a:pt x="38950" y="124512"/>
                    </a:lnTo>
                    <a:lnTo>
                      <a:pt x="9578" y="105356"/>
                    </a:lnTo>
                    <a:close/>
                    <a:moveTo>
                      <a:pt x="73430" y="67045"/>
                    </a:moveTo>
                    <a:lnTo>
                      <a:pt x="86200" y="74707"/>
                    </a:lnTo>
                    <a:cubicBezTo>
                      <a:pt x="87477" y="75984"/>
                      <a:pt x="90032" y="77261"/>
                      <a:pt x="95140" y="78538"/>
                    </a:cubicBezTo>
                    <a:cubicBezTo>
                      <a:pt x="97694" y="79815"/>
                      <a:pt x="98971" y="79815"/>
                      <a:pt x="101525" y="78538"/>
                    </a:cubicBezTo>
                    <a:cubicBezTo>
                      <a:pt x="104079" y="77261"/>
                      <a:pt x="105356" y="75984"/>
                      <a:pt x="106633" y="74707"/>
                    </a:cubicBezTo>
                    <a:cubicBezTo>
                      <a:pt x="107910" y="72153"/>
                      <a:pt x="109187" y="68322"/>
                      <a:pt x="107910" y="65768"/>
                    </a:cubicBezTo>
                    <a:cubicBezTo>
                      <a:pt x="106633" y="63214"/>
                      <a:pt x="104079" y="59382"/>
                      <a:pt x="97694" y="56828"/>
                    </a:cubicBezTo>
                    <a:lnTo>
                      <a:pt x="84923" y="49166"/>
                    </a:lnTo>
                    <a:lnTo>
                      <a:pt x="73430" y="6704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721E66E-9CCD-4FC4-9544-D700906B18FE}"/>
                  </a:ext>
                </a:extLst>
              </p:cNvPr>
              <p:cNvSpPr/>
              <p:nvPr/>
            </p:nvSpPr>
            <p:spPr>
              <a:xfrm>
                <a:off x="10636971" y="2816505"/>
                <a:ext cx="140475" cy="153245"/>
              </a:xfrm>
              <a:custGeom>
                <a:avLst/>
                <a:gdLst>
                  <a:gd name="connsiteX0" fmla="*/ 49166 w 140474"/>
                  <a:gd name="connsiteY0" fmla="*/ 9578 h 153245"/>
                  <a:gd name="connsiteX1" fmla="*/ 137282 w 140474"/>
                  <a:gd name="connsiteY1" fmla="*/ 40227 h 153245"/>
                  <a:gd name="connsiteX2" fmla="*/ 128343 w 140474"/>
                  <a:gd name="connsiteY2" fmla="*/ 63214 h 153245"/>
                  <a:gd name="connsiteX3" fmla="*/ 73430 w 140474"/>
                  <a:gd name="connsiteY3" fmla="*/ 44058 h 153245"/>
                  <a:gd name="connsiteX4" fmla="*/ 67045 w 140474"/>
                  <a:gd name="connsiteY4" fmla="*/ 60660 h 153245"/>
                  <a:gd name="connsiteX5" fmla="*/ 118126 w 140474"/>
                  <a:gd name="connsiteY5" fmla="*/ 78538 h 153245"/>
                  <a:gd name="connsiteX6" fmla="*/ 110464 w 140474"/>
                  <a:gd name="connsiteY6" fmla="*/ 100248 h 153245"/>
                  <a:gd name="connsiteX7" fmla="*/ 59382 w 140474"/>
                  <a:gd name="connsiteY7" fmla="*/ 82369 h 153245"/>
                  <a:gd name="connsiteX8" fmla="*/ 51720 w 140474"/>
                  <a:gd name="connsiteY8" fmla="*/ 102802 h 153245"/>
                  <a:gd name="connsiteX9" fmla="*/ 107910 w 140474"/>
                  <a:gd name="connsiteY9" fmla="*/ 121958 h 153245"/>
                  <a:gd name="connsiteX10" fmla="*/ 98971 w 140474"/>
                  <a:gd name="connsiteY10" fmla="*/ 146221 h 153245"/>
                  <a:gd name="connsiteX11" fmla="*/ 9578 w 140474"/>
                  <a:gd name="connsiteY11" fmla="*/ 115572 h 153245"/>
                  <a:gd name="connsiteX12" fmla="*/ 49166 w 140474"/>
                  <a:gd name="connsiteY12" fmla="*/ 9578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474" h="153245">
                    <a:moveTo>
                      <a:pt x="49166" y="9578"/>
                    </a:moveTo>
                    <a:lnTo>
                      <a:pt x="137282" y="40227"/>
                    </a:lnTo>
                    <a:lnTo>
                      <a:pt x="128343" y="63214"/>
                    </a:lnTo>
                    <a:lnTo>
                      <a:pt x="73430" y="44058"/>
                    </a:lnTo>
                    <a:lnTo>
                      <a:pt x="67045" y="60660"/>
                    </a:lnTo>
                    <a:lnTo>
                      <a:pt x="118126" y="78538"/>
                    </a:lnTo>
                    <a:lnTo>
                      <a:pt x="110464" y="100248"/>
                    </a:lnTo>
                    <a:lnTo>
                      <a:pt x="59382" y="82369"/>
                    </a:lnTo>
                    <a:lnTo>
                      <a:pt x="51720" y="102802"/>
                    </a:lnTo>
                    <a:lnTo>
                      <a:pt x="107910" y="121958"/>
                    </a:lnTo>
                    <a:lnTo>
                      <a:pt x="98971" y="146221"/>
                    </a:lnTo>
                    <a:lnTo>
                      <a:pt x="9578" y="115572"/>
                    </a:lnTo>
                    <a:lnTo>
                      <a:pt x="49166" y="957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AE06CF1-E394-44F1-ABBE-702A545C9FCA}"/>
                  </a:ext>
                </a:extLst>
              </p:cNvPr>
              <p:cNvSpPr/>
              <p:nvPr/>
            </p:nvSpPr>
            <p:spPr>
              <a:xfrm>
                <a:off x="10753182" y="2853539"/>
                <a:ext cx="127704" cy="127704"/>
              </a:xfrm>
              <a:custGeom>
                <a:avLst/>
                <a:gdLst>
                  <a:gd name="connsiteX0" fmla="*/ 91309 w 127704"/>
                  <a:gd name="connsiteY0" fmla="*/ 106633 h 127704"/>
                  <a:gd name="connsiteX1" fmla="*/ 51720 w 127704"/>
                  <a:gd name="connsiteY1" fmla="*/ 102802 h 127704"/>
                  <a:gd name="connsiteX2" fmla="*/ 44058 w 127704"/>
                  <a:gd name="connsiteY2" fmla="*/ 120681 h 127704"/>
                  <a:gd name="connsiteX3" fmla="*/ 9578 w 127704"/>
                  <a:gd name="connsiteY3" fmla="*/ 116849 h 127704"/>
                  <a:gd name="connsiteX4" fmla="*/ 61937 w 127704"/>
                  <a:gd name="connsiteY4" fmla="*/ 9578 h 127704"/>
                  <a:gd name="connsiteX5" fmla="*/ 98971 w 127704"/>
                  <a:gd name="connsiteY5" fmla="*/ 13409 h 127704"/>
                  <a:gd name="connsiteX6" fmla="*/ 129620 w 127704"/>
                  <a:gd name="connsiteY6" fmla="*/ 129620 h 127704"/>
                  <a:gd name="connsiteX7" fmla="*/ 93863 w 127704"/>
                  <a:gd name="connsiteY7" fmla="*/ 125789 h 127704"/>
                  <a:gd name="connsiteX8" fmla="*/ 91309 w 127704"/>
                  <a:gd name="connsiteY8" fmla="*/ 106633 h 127704"/>
                  <a:gd name="connsiteX9" fmla="*/ 86200 w 127704"/>
                  <a:gd name="connsiteY9" fmla="*/ 81092 h 127704"/>
                  <a:gd name="connsiteX10" fmla="*/ 77261 w 127704"/>
                  <a:gd name="connsiteY10" fmla="*/ 40227 h 127704"/>
                  <a:gd name="connsiteX11" fmla="*/ 60660 w 127704"/>
                  <a:gd name="connsiteY11" fmla="*/ 79815 h 127704"/>
                  <a:gd name="connsiteX12" fmla="*/ 86200 w 127704"/>
                  <a:gd name="connsiteY12" fmla="*/ 81092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704" h="127704">
                    <a:moveTo>
                      <a:pt x="91309" y="106633"/>
                    </a:moveTo>
                    <a:lnTo>
                      <a:pt x="51720" y="102802"/>
                    </a:lnTo>
                    <a:lnTo>
                      <a:pt x="44058" y="120681"/>
                    </a:lnTo>
                    <a:lnTo>
                      <a:pt x="9578" y="116849"/>
                    </a:lnTo>
                    <a:lnTo>
                      <a:pt x="61937" y="9578"/>
                    </a:lnTo>
                    <a:lnTo>
                      <a:pt x="98971" y="13409"/>
                    </a:lnTo>
                    <a:lnTo>
                      <a:pt x="129620" y="129620"/>
                    </a:lnTo>
                    <a:lnTo>
                      <a:pt x="93863" y="125789"/>
                    </a:lnTo>
                    <a:lnTo>
                      <a:pt x="91309" y="106633"/>
                    </a:lnTo>
                    <a:close/>
                    <a:moveTo>
                      <a:pt x="86200" y="81092"/>
                    </a:moveTo>
                    <a:lnTo>
                      <a:pt x="77261" y="40227"/>
                    </a:lnTo>
                    <a:lnTo>
                      <a:pt x="60660" y="79815"/>
                    </a:lnTo>
                    <a:lnTo>
                      <a:pt x="86200" y="810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DB69F9B-E2FE-41BA-8F7E-E3A838ABE037}"/>
                  </a:ext>
                </a:extLst>
              </p:cNvPr>
              <p:cNvSpPr/>
              <p:nvPr/>
            </p:nvSpPr>
            <p:spPr>
              <a:xfrm>
                <a:off x="10885994" y="2850027"/>
                <a:ext cx="127704" cy="127704"/>
              </a:xfrm>
              <a:custGeom>
                <a:avLst/>
                <a:gdLst>
                  <a:gd name="connsiteX0" fmla="*/ 9578 w 127704"/>
                  <a:gd name="connsiteY0" fmla="*/ 19475 h 127704"/>
                  <a:gd name="connsiteX1" fmla="*/ 60660 w 127704"/>
                  <a:gd name="connsiteY1" fmla="*/ 10536 h 127704"/>
                  <a:gd name="connsiteX2" fmla="*/ 86200 w 127704"/>
                  <a:gd name="connsiteY2" fmla="*/ 10536 h 127704"/>
                  <a:gd name="connsiteX3" fmla="*/ 104079 w 127704"/>
                  <a:gd name="connsiteY3" fmla="*/ 19475 h 127704"/>
                  <a:gd name="connsiteX4" fmla="*/ 115572 w 127704"/>
                  <a:gd name="connsiteY4" fmla="*/ 36076 h 127704"/>
                  <a:gd name="connsiteX5" fmla="*/ 121958 w 127704"/>
                  <a:gd name="connsiteY5" fmla="*/ 56509 h 127704"/>
                  <a:gd name="connsiteX6" fmla="*/ 123235 w 127704"/>
                  <a:gd name="connsiteY6" fmla="*/ 84604 h 127704"/>
                  <a:gd name="connsiteX7" fmla="*/ 115572 w 127704"/>
                  <a:gd name="connsiteY7" fmla="*/ 102483 h 127704"/>
                  <a:gd name="connsiteX8" fmla="*/ 101525 w 127704"/>
                  <a:gd name="connsiteY8" fmla="*/ 113976 h 127704"/>
                  <a:gd name="connsiteX9" fmla="*/ 81092 w 127704"/>
                  <a:gd name="connsiteY9" fmla="*/ 120361 h 127704"/>
                  <a:gd name="connsiteX10" fmla="*/ 30010 w 127704"/>
                  <a:gd name="connsiteY10" fmla="*/ 129301 h 127704"/>
                  <a:gd name="connsiteX11" fmla="*/ 9578 w 127704"/>
                  <a:gd name="connsiteY11" fmla="*/ 19475 h 127704"/>
                  <a:gd name="connsiteX12" fmla="*/ 47889 w 127704"/>
                  <a:gd name="connsiteY12" fmla="*/ 38630 h 127704"/>
                  <a:gd name="connsiteX13" fmla="*/ 59382 w 127704"/>
                  <a:gd name="connsiteY13" fmla="*/ 98652 h 127704"/>
                  <a:gd name="connsiteX14" fmla="*/ 68322 w 127704"/>
                  <a:gd name="connsiteY14" fmla="*/ 97374 h 127704"/>
                  <a:gd name="connsiteX15" fmla="*/ 83646 w 127704"/>
                  <a:gd name="connsiteY15" fmla="*/ 92266 h 127704"/>
                  <a:gd name="connsiteX16" fmla="*/ 88755 w 127704"/>
                  <a:gd name="connsiteY16" fmla="*/ 83327 h 127704"/>
                  <a:gd name="connsiteX17" fmla="*/ 87477 w 127704"/>
                  <a:gd name="connsiteY17" fmla="*/ 64171 h 127704"/>
                  <a:gd name="connsiteX18" fmla="*/ 77261 w 127704"/>
                  <a:gd name="connsiteY18" fmla="*/ 41185 h 127704"/>
                  <a:gd name="connsiteX19" fmla="*/ 56828 w 127704"/>
                  <a:gd name="connsiteY19" fmla="*/ 38630 h 127704"/>
                  <a:gd name="connsiteX20" fmla="*/ 47889 w 127704"/>
                  <a:gd name="connsiteY20" fmla="*/ 38630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7704" h="127704">
                    <a:moveTo>
                      <a:pt x="9578" y="19475"/>
                    </a:moveTo>
                    <a:lnTo>
                      <a:pt x="60660" y="10536"/>
                    </a:lnTo>
                    <a:cubicBezTo>
                      <a:pt x="70876" y="9259"/>
                      <a:pt x="78538" y="9259"/>
                      <a:pt x="86200" y="10536"/>
                    </a:cubicBezTo>
                    <a:cubicBezTo>
                      <a:pt x="92586" y="11813"/>
                      <a:pt x="98971" y="15644"/>
                      <a:pt x="104079" y="19475"/>
                    </a:cubicBezTo>
                    <a:cubicBezTo>
                      <a:pt x="109187" y="23306"/>
                      <a:pt x="113018" y="29691"/>
                      <a:pt x="115572" y="36076"/>
                    </a:cubicBezTo>
                    <a:cubicBezTo>
                      <a:pt x="118126" y="42462"/>
                      <a:pt x="120681" y="48847"/>
                      <a:pt x="121958" y="56509"/>
                    </a:cubicBezTo>
                    <a:cubicBezTo>
                      <a:pt x="124512" y="68003"/>
                      <a:pt x="124512" y="78219"/>
                      <a:pt x="123235" y="84604"/>
                    </a:cubicBezTo>
                    <a:cubicBezTo>
                      <a:pt x="121958" y="90989"/>
                      <a:pt x="119404" y="97374"/>
                      <a:pt x="115572" y="102483"/>
                    </a:cubicBezTo>
                    <a:cubicBezTo>
                      <a:pt x="111741" y="107591"/>
                      <a:pt x="106633" y="111422"/>
                      <a:pt x="101525" y="113976"/>
                    </a:cubicBezTo>
                    <a:cubicBezTo>
                      <a:pt x="93863" y="117807"/>
                      <a:pt x="87477" y="119084"/>
                      <a:pt x="81092" y="120361"/>
                    </a:cubicBezTo>
                    <a:lnTo>
                      <a:pt x="30010" y="129301"/>
                    </a:lnTo>
                    <a:lnTo>
                      <a:pt x="9578" y="19475"/>
                    </a:lnTo>
                    <a:close/>
                    <a:moveTo>
                      <a:pt x="47889" y="38630"/>
                    </a:moveTo>
                    <a:lnTo>
                      <a:pt x="59382" y="98652"/>
                    </a:lnTo>
                    <a:lnTo>
                      <a:pt x="68322" y="97374"/>
                    </a:lnTo>
                    <a:cubicBezTo>
                      <a:pt x="75984" y="96097"/>
                      <a:pt x="79815" y="94820"/>
                      <a:pt x="83646" y="92266"/>
                    </a:cubicBezTo>
                    <a:cubicBezTo>
                      <a:pt x="86200" y="89712"/>
                      <a:pt x="88755" y="87158"/>
                      <a:pt x="88755" y="83327"/>
                    </a:cubicBezTo>
                    <a:cubicBezTo>
                      <a:pt x="88755" y="79496"/>
                      <a:pt x="90032" y="73111"/>
                      <a:pt x="87477" y="64171"/>
                    </a:cubicBezTo>
                    <a:cubicBezTo>
                      <a:pt x="84923" y="52678"/>
                      <a:pt x="82369" y="45016"/>
                      <a:pt x="77261" y="41185"/>
                    </a:cubicBezTo>
                    <a:cubicBezTo>
                      <a:pt x="72153" y="37353"/>
                      <a:pt x="65768" y="36076"/>
                      <a:pt x="56828" y="38630"/>
                    </a:cubicBezTo>
                    <a:lnTo>
                      <a:pt x="47889" y="3863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7E35675-EF7A-44D6-BF75-4AA774C22DF7}"/>
                  </a:ext>
                </a:extLst>
              </p:cNvPr>
              <p:cNvSpPr/>
              <p:nvPr/>
            </p:nvSpPr>
            <p:spPr>
              <a:xfrm>
                <a:off x="10980495" y="2792241"/>
                <a:ext cx="127704" cy="153245"/>
              </a:xfrm>
              <a:custGeom>
                <a:avLst/>
                <a:gdLst>
                  <a:gd name="connsiteX0" fmla="*/ 9578 w 127704"/>
                  <a:gd name="connsiteY0" fmla="*/ 61937 h 153245"/>
                  <a:gd name="connsiteX1" fmla="*/ 44058 w 127704"/>
                  <a:gd name="connsiteY1" fmla="*/ 45335 h 153245"/>
                  <a:gd name="connsiteX2" fmla="*/ 81092 w 127704"/>
                  <a:gd name="connsiteY2" fmla="*/ 69599 h 153245"/>
                  <a:gd name="connsiteX3" fmla="*/ 84923 w 127704"/>
                  <a:gd name="connsiteY3" fmla="*/ 26179 h 153245"/>
                  <a:gd name="connsiteX4" fmla="*/ 119404 w 127704"/>
                  <a:gd name="connsiteY4" fmla="*/ 9578 h 153245"/>
                  <a:gd name="connsiteX5" fmla="*/ 107910 w 127704"/>
                  <a:gd name="connsiteY5" fmla="*/ 87477 h 153245"/>
                  <a:gd name="connsiteX6" fmla="*/ 128343 w 127704"/>
                  <a:gd name="connsiteY6" fmla="*/ 129620 h 153245"/>
                  <a:gd name="connsiteX7" fmla="*/ 96417 w 127704"/>
                  <a:gd name="connsiteY7" fmla="*/ 144944 h 153245"/>
                  <a:gd name="connsiteX8" fmla="*/ 75984 w 127704"/>
                  <a:gd name="connsiteY8" fmla="*/ 102802 h 153245"/>
                  <a:gd name="connsiteX9" fmla="*/ 9578 w 127704"/>
                  <a:gd name="connsiteY9" fmla="*/ 61937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04" h="153245">
                    <a:moveTo>
                      <a:pt x="9578" y="61937"/>
                    </a:moveTo>
                    <a:lnTo>
                      <a:pt x="44058" y="45335"/>
                    </a:lnTo>
                    <a:lnTo>
                      <a:pt x="81092" y="69599"/>
                    </a:lnTo>
                    <a:lnTo>
                      <a:pt x="84923" y="26179"/>
                    </a:lnTo>
                    <a:lnTo>
                      <a:pt x="119404" y="9578"/>
                    </a:lnTo>
                    <a:lnTo>
                      <a:pt x="107910" y="87477"/>
                    </a:lnTo>
                    <a:lnTo>
                      <a:pt x="128343" y="129620"/>
                    </a:lnTo>
                    <a:lnTo>
                      <a:pt x="96417" y="144944"/>
                    </a:lnTo>
                    <a:lnTo>
                      <a:pt x="75984" y="102802"/>
                    </a:lnTo>
                    <a:lnTo>
                      <a:pt x="9578" y="6193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074FF3E-CE5E-4E66-8564-59F72189AC00}"/>
                  </a:ext>
                </a:extLst>
              </p:cNvPr>
              <p:cNvSpPr/>
              <p:nvPr/>
            </p:nvSpPr>
            <p:spPr>
              <a:xfrm>
                <a:off x="11100092" y="2753930"/>
                <a:ext cx="114934" cy="127704"/>
              </a:xfrm>
              <a:custGeom>
                <a:avLst/>
                <a:gdLst>
                  <a:gd name="connsiteX0" fmla="*/ 86645 w 114933"/>
                  <a:gd name="connsiteY0" fmla="*/ 75984 h 127704"/>
                  <a:gd name="connsiteX1" fmla="*/ 63659 w 114933"/>
                  <a:gd name="connsiteY1" fmla="*/ 93863 h 127704"/>
                  <a:gd name="connsiteX2" fmla="*/ 61105 w 114933"/>
                  <a:gd name="connsiteY2" fmla="*/ 91309 h 127704"/>
                  <a:gd name="connsiteX3" fmla="*/ 54719 w 114933"/>
                  <a:gd name="connsiteY3" fmla="*/ 81092 h 127704"/>
                  <a:gd name="connsiteX4" fmla="*/ 53442 w 114933"/>
                  <a:gd name="connsiteY4" fmla="*/ 70876 h 127704"/>
                  <a:gd name="connsiteX5" fmla="*/ 57273 w 114933"/>
                  <a:gd name="connsiteY5" fmla="*/ 51720 h 127704"/>
                  <a:gd name="connsiteX6" fmla="*/ 57273 w 114933"/>
                  <a:gd name="connsiteY6" fmla="*/ 40227 h 127704"/>
                  <a:gd name="connsiteX7" fmla="*/ 50888 w 114933"/>
                  <a:gd name="connsiteY7" fmla="*/ 36396 h 127704"/>
                  <a:gd name="connsiteX8" fmla="*/ 43226 w 114933"/>
                  <a:gd name="connsiteY8" fmla="*/ 38950 h 127704"/>
                  <a:gd name="connsiteX9" fmla="*/ 38118 w 114933"/>
                  <a:gd name="connsiteY9" fmla="*/ 46612 h 127704"/>
                  <a:gd name="connsiteX10" fmla="*/ 41949 w 114933"/>
                  <a:gd name="connsiteY10" fmla="*/ 59382 h 127704"/>
                  <a:gd name="connsiteX11" fmla="*/ 16408 w 114933"/>
                  <a:gd name="connsiteY11" fmla="*/ 74707 h 127704"/>
                  <a:gd name="connsiteX12" fmla="*/ 10023 w 114933"/>
                  <a:gd name="connsiteY12" fmla="*/ 46612 h 127704"/>
                  <a:gd name="connsiteX13" fmla="*/ 29178 w 114933"/>
                  <a:gd name="connsiteY13" fmla="*/ 19794 h 127704"/>
                  <a:gd name="connsiteX14" fmla="*/ 54719 w 114933"/>
                  <a:gd name="connsiteY14" fmla="*/ 9578 h 127704"/>
                  <a:gd name="connsiteX15" fmla="*/ 81537 w 114933"/>
                  <a:gd name="connsiteY15" fmla="*/ 21071 h 127704"/>
                  <a:gd name="connsiteX16" fmla="*/ 86645 w 114933"/>
                  <a:gd name="connsiteY16" fmla="*/ 33842 h 127704"/>
                  <a:gd name="connsiteX17" fmla="*/ 84091 w 114933"/>
                  <a:gd name="connsiteY17" fmla="*/ 54274 h 127704"/>
                  <a:gd name="connsiteX18" fmla="*/ 82814 w 114933"/>
                  <a:gd name="connsiteY18" fmla="*/ 68322 h 127704"/>
                  <a:gd name="connsiteX19" fmla="*/ 86645 w 114933"/>
                  <a:gd name="connsiteY19" fmla="*/ 75984 h 127704"/>
                  <a:gd name="connsiteX20" fmla="*/ 67490 w 114933"/>
                  <a:gd name="connsiteY20" fmla="*/ 100248 h 127704"/>
                  <a:gd name="connsiteX21" fmla="*/ 91754 w 114933"/>
                  <a:gd name="connsiteY21" fmla="*/ 81092 h 127704"/>
                  <a:gd name="connsiteX22" fmla="*/ 108355 w 114933"/>
                  <a:gd name="connsiteY22" fmla="*/ 102802 h 127704"/>
                  <a:gd name="connsiteX23" fmla="*/ 84091 w 114933"/>
                  <a:gd name="connsiteY23" fmla="*/ 121958 h 127704"/>
                  <a:gd name="connsiteX24" fmla="*/ 67490 w 114933"/>
                  <a:gd name="connsiteY24" fmla="*/ 100248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4933" h="127704">
                    <a:moveTo>
                      <a:pt x="86645" y="75984"/>
                    </a:moveTo>
                    <a:lnTo>
                      <a:pt x="63659" y="93863"/>
                    </a:lnTo>
                    <a:lnTo>
                      <a:pt x="61105" y="91309"/>
                    </a:lnTo>
                    <a:cubicBezTo>
                      <a:pt x="58550" y="87477"/>
                      <a:pt x="55996" y="83646"/>
                      <a:pt x="54719" y="81092"/>
                    </a:cubicBezTo>
                    <a:cubicBezTo>
                      <a:pt x="53442" y="78538"/>
                      <a:pt x="53442" y="74707"/>
                      <a:pt x="53442" y="70876"/>
                    </a:cubicBezTo>
                    <a:cubicBezTo>
                      <a:pt x="53442" y="67045"/>
                      <a:pt x="54719" y="60660"/>
                      <a:pt x="57273" y="51720"/>
                    </a:cubicBezTo>
                    <a:cubicBezTo>
                      <a:pt x="58550" y="46612"/>
                      <a:pt x="58550" y="42781"/>
                      <a:pt x="57273" y="40227"/>
                    </a:cubicBezTo>
                    <a:cubicBezTo>
                      <a:pt x="55996" y="37673"/>
                      <a:pt x="53442" y="36396"/>
                      <a:pt x="50888" y="36396"/>
                    </a:cubicBezTo>
                    <a:cubicBezTo>
                      <a:pt x="48334" y="36396"/>
                      <a:pt x="45780" y="37673"/>
                      <a:pt x="43226" y="38950"/>
                    </a:cubicBezTo>
                    <a:cubicBezTo>
                      <a:pt x="40672" y="41504"/>
                      <a:pt x="38118" y="44058"/>
                      <a:pt x="38118" y="46612"/>
                    </a:cubicBezTo>
                    <a:cubicBezTo>
                      <a:pt x="38118" y="50443"/>
                      <a:pt x="39395" y="54274"/>
                      <a:pt x="41949" y="59382"/>
                    </a:cubicBezTo>
                    <a:lnTo>
                      <a:pt x="16408" y="74707"/>
                    </a:lnTo>
                    <a:cubicBezTo>
                      <a:pt x="10023" y="65768"/>
                      <a:pt x="8746" y="55551"/>
                      <a:pt x="10023" y="46612"/>
                    </a:cubicBezTo>
                    <a:cubicBezTo>
                      <a:pt x="11300" y="37673"/>
                      <a:pt x="17685" y="28733"/>
                      <a:pt x="29178" y="19794"/>
                    </a:cubicBezTo>
                    <a:cubicBezTo>
                      <a:pt x="38118" y="13409"/>
                      <a:pt x="47057" y="9578"/>
                      <a:pt x="54719" y="9578"/>
                    </a:cubicBezTo>
                    <a:cubicBezTo>
                      <a:pt x="66213" y="9578"/>
                      <a:pt x="75152" y="13409"/>
                      <a:pt x="81537" y="21071"/>
                    </a:cubicBezTo>
                    <a:cubicBezTo>
                      <a:pt x="84091" y="24902"/>
                      <a:pt x="85368" y="28733"/>
                      <a:pt x="86645" y="33842"/>
                    </a:cubicBezTo>
                    <a:cubicBezTo>
                      <a:pt x="86645" y="38950"/>
                      <a:pt x="86645" y="45335"/>
                      <a:pt x="84091" y="54274"/>
                    </a:cubicBezTo>
                    <a:cubicBezTo>
                      <a:pt x="82814" y="60660"/>
                      <a:pt x="81537" y="65768"/>
                      <a:pt x="82814" y="68322"/>
                    </a:cubicBezTo>
                    <a:cubicBezTo>
                      <a:pt x="82814" y="69599"/>
                      <a:pt x="84091" y="73430"/>
                      <a:pt x="86645" y="75984"/>
                    </a:cubicBezTo>
                    <a:close/>
                    <a:moveTo>
                      <a:pt x="67490" y="100248"/>
                    </a:moveTo>
                    <a:lnTo>
                      <a:pt x="91754" y="81092"/>
                    </a:lnTo>
                    <a:lnTo>
                      <a:pt x="108355" y="102802"/>
                    </a:lnTo>
                    <a:lnTo>
                      <a:pt x="84091" y="121958"/>
                    </a:lnTo>
                    <a:lnTo>
                      <a:pt x="67490" y="1002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F34E31-0F30-4CB7-92FE-8183C76E4658}"/>
                </a:ext>
              </a:extLst>
            </p:cNvPr>
            <p:cNvGrpSpPr/>
            <p:nvPr/>
          </p:nvGrpSpPr>
          <p:grpSpPr>
            <a:xfrm>
              <a:off x="10520000" y="2103495"/>
              <a:ext cx="657225" cy="542925"/>
              <a:chOff x="10520000" y="2103495"/>
              <a:chExt cx="657225" cy="542925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0D519FE-8FD7-4686-BEC6-7BF8E88ED8FB}"/>
                  </a:ext>
                </a:extLst>
              </p:cNvPr>
              <p:cNvSpPr/>
              <p:nvPr/>
            </p:nvSpPr>
            <p:spPr>
              <a:xfrm>
                <a:off x="10520000" y="2103495"/>
                <a:ext cx="657225" cy="542925"/>
              </a:xfrm>
              <a:custGeom>
                <a:avLst/>
                <a:gdLst>
                  <a:gd name="connsiteX0" fmla="*/ 485172 w 657225"/>
                  <a:gd name="connsiteY0" fmla="*/ 20717 h 542925"/>
                  <a:gd name="connsiteX1" fmla="*/ 451835 w 657225"/>
                  <a:gd name="connsiteY1" fmla="*/ 67389 h 542925"/>
                  <a:gd name="connsiteX2" fmla="*/ 489935 w 657225"/>
                  <a:gd name="connsiteY2" fmla="*/ 112157 h 542925"/>
                  <a:gd name="connsiteX3" fmla="*/ 565182 w 657225"/>
                  <a:gd name="connsiteY3" fmla="*/ 108347 h 542925"/>
                  <a:gd name="connsiteX4" fmla="*/ 571850 w 657225"/>
                  <a:gd name="connsiteY4" fmla="*/ 170259 h 542925"/>
                  <a:gd name="connsiteX5" fmla="*/ 542322 w 657225"/>
                  <a:gd name="connsiteY5" fmla="*/ 202645 h 542925"/>
                  <a:gd name="connsiteX6" fmla="*/ 367062 w 657225"/>
                  <a:gd name="connsiteY6" fmla="*/ 246459 h 542925"/>
                  <a:gd name="connsiteX7" fmla="*/ 252762 w 657225"/>
                  <a:gd name="connsiteY7" fmla="*/ 300752 h 542925"/>
                  <a:gd name="connsiteX8" fmla="*/ 167990 w 657225"/>
                  <a:gd name="connsiteY8" fmla="*/ 335042 h 542925"/>
                  <a:gd name="connsiteX9" fmla="*/ 76550 w 657225"/>
                  <a:gd name="connsiteY9" fmla="*/ 301705 h 542925"/>
                  <a:gd name="connsiteX10" fmla="*/ 23210 w 657225"/>
                  <a:gd name="connsiteY10" fmla="*/ 203597 h 542925"/>
                  <a:gd name="connsiteX11" fmla="*/ 14637 w 657225"/>
                  <a:gd name="connsiteY11" fmla="*/ 197882 h 542925"/>
                  <a:gd name="connsiteX12" fmla="*/ 7017 w 657225"/>
                  <a:gd name="connsiteY12" fmla="*/ 205502 h 542925"/>
                  <a:gd name="connsiteX13" fmla="*/ 35592 w 657225"/>
                  <a:gd name="connsiteY13" fmla="*/ 376000 h 542925"/>
                  <a:gd name="connsiteX14" fmla="*/ 164180 w 657225"/>
                  <a:gd name="connsiteY14" fmla="*/ 453152 h 542925"/>
                  <a:gd name="connsiteX15" fmla="*/ 156560 w 657225"/>
                  <a:gd name="connsiteY15" fmla="*/ 510302 h 542925"/>
                  <a:gd name="connsiteX16" fmla="*/ 158465 w 657225"/>
                  <a:gd name="connsiteY16" fmla="*/ 519827 h 542925"/>
                  <a:gd name="connsiteX17" fmla="*/ 182277 w 657225"/>
                  <a:gd name="connsiteY17" fmla="*/ 529352 h 542925"/>
                  <a:gd name="connsiteX18" fmla="*/ 202280 w 657225"/>
                  <a:gd name="connsiteY18" fmla="*/ 530305 h 542925"/>
                  <a:gd name="connsiteX19" fmla="*/ 207995 w 657225"/>
                  <a:gd name="connsiteY19" fmla="*/ 546497 h 542925"/>
                  <a:gd name="connsiteX20" fmla="*/ 304197 w 657225"/>
                  <a:gd name="connsiteY20" fmla="*/ 546497 h 542925"/>
                  <a:gd name="connsiteX21" fmla="*/ 311817 w 657225"/>
                  <a:gd name="connsiteY21" fmla="*/ 536020 h 542925"/>
                  <a:gd name="connsiteX22" fmla="*/ 317532 w 657225"/>
                  <a:gd name="connsiteY22" fmla="*/ 473155 h 542925"/>
                  <a:gd name="connsiteX23" fmla="*/ 445167 w 657225"/>
                  <a:gd name="connsiteY23" fmla="*/ 450295 h 542925"/>
                  <a:gd name="connsiteX24" fmla="*/ 428022 w 657225"/>
                  <a:gd name="connsiteY24" fmla="*/ 478870 h 542925"/>
                  <a:gd name="connsiteX25" fmla="*/ 447072 w 657225"/>
                  <a:gd name="connsiteY25" fmla="*/ 497920 h 542925"/>
                  <a:gd name="connsiteX26" fmla="*/ 442310 w 657225"/>
                  <a:gd name="connsiteY26" fmla="*/ 510302 h 542925"/>
                  <a:gd name="connsiteX27" fmla="*/ 449930 w 657225"/>
                  <a:gd name="connsiteY27" fmla="*/ 521732 h 542925"/>
                  <a:gd name="connsiteX28" fmla="*/ 545180 w 657225"/>
                  <a:gd name="connsiteY28" fmla="*/ 521732 h 542925"/>
                  <a:gd name="connsiteX29" fmla="*/ 552800 w 657225"/>
                  <a:gd name="connsiteY29" fmla="*/ 514112 h 542925"/>
                  <a:gd name="connsiteX30" fmla="*/ 545180 w 657225"/>
                  <a:gd name="connsiteY30" fmla="*/ 450295 h 542925"/>
                  <a:gd name="connsiteX31" fmla="*/ 568992 w 657225"/>
                  <a:gd name="connsiteY31" fmla="*/ 355997 h 542925"/>
                  <a:gd name="connsiteX32" fmla="*/ 658527 w 657225"/>
                  <a:gd name="connsiteY32" fmla="*/ 157877 h 542925"/>
                  <a:gd name="connsiteX33" fmla="*/ 636620 w 657225"/>
                  <a:gd name="connsiteY33" fmla="*/ 54055 h 542925"/>
                  <a:gd name="connsiteX34" fmla="*/ 553752 w 657225"/>
                  <a:gd name="connsiteY34" fmla="*/ 3572 h 542925"/>
                  <a:gd name="connsiteX35" fmla="*/ 485172 w 657225"/>
                  <a:gd name="connsiteY35" fmla="*/ 20717 h 542925"/>
                  <a:gd name="connsiteX36" fmla="*/ 485172 w 657225"/>
                  <a:gd name="connsiteY36" fmla="*/ 20717 h 542925"/>
                  <a:gd name="connsiteX37" fmla="*/ 182277 w 657225"/>
                  <a:gd name="connsiteY37" fmla="*/ 457915 h 542925"/>
                  <a:gd name="connsiteX38" fmla="*/ 201327 w 657225"/>
                  <a:gd name="connsiteY38" fmla="*/ 462677 h 542925"/>
                  <a:gd name="connsiteX39" fmla="*/ 205137 w 657225"/>
                  <a:gd name="connsiteY39" fmla="*/ 513159 h 542925"/>
                  <a:gd name="connsiteX40" fmla="*/ 184182 w 657225"/>
                  <a:gd name="connsiteY40" fmla="*/ 512207 h 542925"/>
                  <a:gd name="connsiteX41" fmla="*/ 173705 w 657225"/>
                  <a:gd name="connsiteY41" fmla="*/ 508397 h 542925"/>
                  <a:gd name="connsiteX42" fmla="*/ 182277 w 657225"/>
                  <a:gd name="connsiteY42" fmla="*/ 457915 h 542925"/>
                  <a:gd name="connsiteX43" fmla="*/ 455645 w 657225"/>
                  <a:gd name="connsiteY43" fmla="*/ 467440 h 542925"/>
                  <a:gd name="connsiteX44" fmla="*/ 452787 w 657225"/>
                  <a:gd name="connsiteY44" fmla="*/ 482680 h 542925"/>
                  <a:gd name="connsiteX45" fmla="*/ 446120 w 657225"/>
                  <a:gd name="connsiteY45" fmla="*/ 481727 h 542925"/>
                  <a:gd name="connsiteX46" fmla="*/ 455645 w 657225"/>
                  <a:gd name="connsiteY46" fmla="*/ 46744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57225" h="542925">
                    <a:moveTo>
                      <a:pt x="485172" y="20717"/>
                    </a:moveTo>
                    <a:cubicBezTo>
                      <a:pt x="466122" y="31195"/>
                      <a:pt x="451835" y="47387"/>
                      <a:pt x="451835" y="67389"/>
                    </a:cubicBezTo>
                    <a:cubicBezTo>
                      <a:pt x="452787" y="92155"/>
                      <a:pt x="468980" y="106442"/>
                      <a:pt x="489935" y="112157"/>
                    </a:cubicBezTo>
                    <a:cubicBezTo>
                      <a:pt x="509937" y="116920"/>
                      <a:pt x="536607" y="115014"/>
                      <a:pt x="565182" y="108347"/>
                    </a:cubicBezTo>
                    <a:cubicBezTo>
                      <a:pt x="572802" y="135970"/>
                      <a:pt x="575660" y="156925"/>
                      <a:pt x="571850" y="170259"/>
                    </a:cubicBezTo>
                    <a:cubicBezTo>
                      <a:pt x="568040" y="185500"/>
                      <a:pt x="558515" y="195025"/>
                      <a:pt x="542322" y="202645"/>
                    </a:cubicBezTo>
                    <a:cubicBezTo>
                      <a:pt x="508985" y="218837"/>
                      <a:pt x="448025" y="225505"/>
                      <a:pt x="367062" y="246459"/>
                    </a:cubicBezTo>
                    <a:cubicBezTo>
                      <a:pt x="326105" y="260747"/>
                      <a:pt x="286100" y="281702"/>
                      <a:pt x="252762" y="300752"/>
                    </a:cubicBezTo>
                    <a:cubicBezTo>
                      <a:pt x="218472" y="319802"/>
                      <a:pt x="188945" y="335042"/>
                      <a:pt x="167990" y="335042"/>
                    </a:cubicBezTo>
                    <a:cubicBezTo>
                      <a:pt x="129890" y="335042"/>
                      <a:pt x="99410" y="323612"/>
                      <a:pt x="76550" y="301705"/>
                    </a:cubicBezTo>
                    <a:cubicBezTo>
                      <a:pt x="52737" y="279797"/>
                      <a:pt x="35592" y="246459"/>
                      <a:pt x="23210" y="203597"/>
                    </a:cubicBezTo>
                    <a:cubicBezTo>
                      <a:pt x="22257" y="199787"/>
                      <a:pt x="18447" y="196930"/>
                      <a:pt x="14637" y="197882"/>
                    </a:cubicBezTo>
                    <a:cubicBezTo>
                      <a:pt x="10827" y="197882"/>
                      <a:pt x="7970" y="201692"/>
                      <a:pt x="7017" y="205502"/>
                    </a:cubicBezTo>
                    <a:cubicBezTo>
                      <a:pt x="-1555" y="278845"/>
                      <a:pt x="5112" y="334090"/>
                      <a:pt x="35592" y="376000"/>
                    </a:cubicBezTo>
                    <a:cubicBezTo>
                      <a:pt x="61310" y="410290"/>
                      <a:pt x="102267" y="435055"/>
                      <a:pt x="164180" y="453152"/>
                    </a:cubicBezTo>
                    <a:cubicBezTo>
                      <a:pt x="170847" y="474107"/>
                      <a:pt x="164180" y="496015"/>
                      <a:pt x="156560" y="510302"/>
                    </a:cubicBezTo>
                    <a:cubicBezTo>
                      <a:pt x="154655" y="513159"/>
                      <a:pt x="155607" y="516970"/>
                      <a:pt x="158465" y="519827"/>
                    </a:cubicBezTo>
                    <a:cubicBezTo>
                      <a:pt x="165132" y="526495"/>
                      <a:pt x="173705" y="528400"/>
                      <a:pt x="182277" y="529352"/>
                    </a:cubicBezTo>
                    <a:cubicBezTo>
                      <a:pt x="188945" y="530305"/>
                      <a:pt x="195612" y="530305"/>
                      <a:pt x="202280" y="530305"/>
                    </a:cubicBezTo>
                    <a:cubicBezTo>
                      <a:pt x="198470" y="538877"/>
                      <a:pt x="203232" y="542687"/>
                      <a:pt x="207995" y="546497"/>
                    </a:cubicBezTo>
                    <a:lnTo>
                      <a:pt x="304197" y="546497"/>
                    </a:lnTo>
                    <a:cubicBezTo>
                      <a:pt x="308960" y="546497"/>
                      <a:pt x="313722" y="540782"/>
                      <a:pt x="311817" y="536020"/>
                    </a:cubicBezTo>
                    <a:cubicBezTo>
                      <a:pt x="304197" y="514112"/>
                      <a:pt x="305150" y="500777"/>
                      <a:pt x="317532" y="473155"/>
                    </a:cubicBezTo>
                    <a:cubicBezTo>
                      <a:pt x="362300" y="473155"/>
                      <a:pt x="403257" y="467440"/>
                      <a:pt x="445167" y="450295"/>
                    </a:cubicBezTo>
                    <a:cubicBezTo>
                      <a:pt x="442310" y="461725"/>
                      <a:pt x="432785" y="470297"/>
                      <a:pt x="428022" y="478870"/>
                    </a:cubicBezTo>
                    <a:cubicBezTo>
                      <a:pt x="426117" y="490300"/>
                      <a:pt x="438500" y="495062"/>
                      <a:pt x="447072" y="497920"/>
                    </a:cubicBezTo>
                    <a:cubicBezTo>
                      <a:pt x="445167" y="501730"/>
                      <a:pt x="444215" y="505540"/>
                      <a:pt x="442310" y="510302"/>
                    </a:cubicBezTo>
                    <a:cubicBezTo>
                      <a:pt x="440405" y="515065"/>
                      <a:pt x="444215" y="521732"/>
                      <a:pt x="449930" y="521732"/>
                    </a:cubicBezTo>
                    <a:lnTo>
                      <a:pt x="545180" y="521732"/>
                    </a:lnTo>
                    <a:cubicBezTo>
                      <a:pt x="548990" y="521732"/>
                      <a:pt x="552800" y="517922"/>
                      <a:pt x="552800" y="514112"/>
                    </a:cubicBezTo>
                    <a:cubicBezTo>
                      <a:pt x="552800" y="496967"/>
                      <a:pt x="547085" y="471250"/>
                      <a:pt x="545180" y="450295"/>
                    </a:cubicBezTo>
                    <a:cubicBezTo>
                      <a:pt x="559467" y="420767"/>
                      <a:pt x="568040" y="400765"/>
                      <a:pt x="568992" y="355997"/>
                    </a:cubicBezTo>
                    <a:cubicBezTo>
                      <a:pt x="622332" y="315992"/>
                      <a:pt x="655670" y="234077"/>
                      <a:pt x="658527" y="157877"/>
                    </a:cubicBezTo>
                    <a:cubicBezTo>
                      <a:pt x="660432" y="119777"/>
                      <a:pt x="653765" y="82630"/>
                      <a:pt x="636620" y="54055"/>
                    </a:cubicBezTo>
                    <a:cubicBezTo>
                      <a:pt x="619475" y="25480"/>
                      <a:pt x="591852" y="6430"/>
                      <a:pt x="553752" y="3572"/>
                    </a:cubicBezTo>
                    <a:cubicBezTo>
                      <a:pt x="523272" y="3572"/>
                      <a:pt x="504222" y="10239"/>
                      <a:pt x="485172" y="20717"/>
                    </a:cubicBezTo>
                    <a:lnTo>
                      <a:pt x="485172" y="20717"/>
                    </a:lnTo>
                    <a:close/>
                    <a:moveTo>
                      <a:pt x="182277" y="457915"/>
                    </a:moveTo>
                    <a:cubicBezTo>
                      <a:pt x="188945" y="459820"/>
                      <a:pt x="194660" y="461725"/>
                      <a:pt x="201327" y="462677"/>
                    </a:cubicBezTo>
                    <a:cubicBezTo>
                      <a:pt x="206090" y="481727"/>
                      <a:pt x="207042" y="497920"/>
                      <a:pt x="205137" y="513159"/>
                    </a:cubicBezTo>
                    <a:cubicBezTo>
                      <a:pt x="198470" y="513159"/>
                      <a:pt x="190850" y="513159"/>
                      <a:pt x="184182" y="512207"/>
                    </a:cubicBezTo>
                    <a:cubicBezTo>
                      <a:pt x="178467" y="511255"/>
                      <a:pt x="176562" y="510302"/>
                      <a:pt x="173705" y="508397"/>
                    </a:cubicBezTo>
                    <a:cubicBezTo>
                      <a:pt x="180372" y="496015"/>
                      <a:pt x="185135" y="477917"/>
                      <a:pt x="182277" y="457915"/>
                    </a:cubicBezTo>
                    <a:close/>
                    <a:moveTo>
                      <a:pt x="455645" y="467440"/>
                    </a:moveTo>
                    <a:cubicBezTo>
                      <a:pt x="454692" y="472202"/>
                      <a:pt x="453740" y="476965"/>
                      <a:pt x="452787" y="482680"/>
                    </a:cubicBezTo>
                    <a:cubicBezTo>
                      <a:pt x="449930" y="483632"/>
                      <a:pt x="448025" y="481727"/>
                      <a:pt x="446120" y="481727"/>
                    </a:cubicBezTo>
                    <a:cubicBezTo>
                      <a:pt x="448977" y="476012"/>
                      <a:pt x="452787" y="471250"/>
                      <a:pt x="455645" y="46744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3E441E0-B652-4C03-8C2A-1A3F9D5D86A0}"/>
                  </a:ext>
                </a:extLst>
              </p:cNvPr>
              <p:cNvSpPr/>
              <p:nvPr/>
            </p:nvSpPr>
            <p:spPr>
              <a:xfrm>
                <a:off x="10532901" y="2115754"/>
                <a:ext cx="628650" cy="523875"/>
              </a:xfrm>
              <a:custGeom>
                <a:avLst/>
                <a:gdLst>
                  <a:gd name="connsiteX0" fmla="*/ 610384 w 628650"/>
                  <a:gd name="connsiteY0" fmla="*/ 50006 h 523875"/>
                  <a:gd name="connsiteX1" fmla="*/ 539899 w 628650"/>
                  <a:gd name="connsiteY1" fmla="*/ 7144 h 523875"/>
                  <a:gd name="connsiteX2" fmla="*/ 539899 w 628650"/>
                  <a:gd name="connsiteY2" fmla="*/ 7144 h 523875"/>
                  <a:gd name="connsiteX3" fmla="*/ 479892 w 628650"/>
                  <a:gd name="connsiteY3" fmla="*/ 21431 h 523875"/>
                  <a:gd name="connsiteX4" fmla="*/ 454174 w 628650"/>
                  <a:gd name="connsiteY4" fmla="*/ 54769 h 523875"/>
                  <a:gd name="connsiteX5" fmla="*/ 479892 w 628650"/>
                  <a:gd name="connsiteY5" fmla="*/ 84296 h 523875"/>
                  <a:gd name="connsiteX6" fmla="*/ 556092 w 628650"/>
                  <a:gd name="connsiteY6" fmla="*/ 79534 h 523875"/>
                  <a:gd name="connsiteX7" fmla="*/ 565617 w 628650"/>
                  <a:gd name="connsiteY7" fmla="*/ 84296 h 523875"/>
                  <a:gd name="connsiteX8" fmla="*/ 573237 w 628650"/>
                  <a:gd name="connsiteY8" fmla="*/ 161449 h 523875"/>
                  <a:gd name="connsiteX9" fmla="*/ 535137 w 628650"/>
                  <a:gd name="connsiteY9" fmla="*/ 204311 h 523875"/>
                  <a:gd name="connsiteX10" fmla="*/ 357019 w 628650"/>
                  <a:gd name="connsiteY10" fmla="*/ 249079 h 523875"/>
                  <a:gd name="connsiteX11" fmla="*/ 246529 w 628650"/>
                  <a:gd name="connsiteY11" fmla="*/ 302419 h 523875"/>
                  <a:gd name="connsiteX12" fmla="*/ 154137 w 628650"/>
                  <a:gd name="connsiteY12" fmla="*/ 338614 h 523875"/>
                  <a:gd name="connsiteX13" fmla="*/ 51267 w 628650"/>
                  <a:gd name="connsiteY13" fmla="*/ 300514 h 523875"/>
                  <a:gd name="connsiteX14" fmla="*/ 7452 w 628650"/>
                  <a:gd name="connsiteY14" fmla="*/ 229076 h 523875"/>
                  <a:gd name="connsiteX15" fmla="*/ 35074 w 628650"/>
                  <a:gd name="connsiteY15" fmla="*/ 352901 h 523875"/>
                  <a:gd name="connsiteX16" fmla="*/ 196047 w 628650"/>
                  <a:gd name="connsiteY16" fmla="*/ 435769 h 523875"/>
                  <a:gd name="connsiteX17" fmla="*/ 201762 w 628650"/>
                  <a:gd name="connsiteY17" fmla="*/ 441484 h 523875"/>
                  <a:gd name="connsiteX18" fmla="*/ 203667 w 628650"/>
                  <a:gd name="connsiteY18" fmla="*/ 516731 h 523875"/>
                  <a:gd name="connsiteX19" fmla="*/ 280819 w 628650"/>
                  <a:gd name="connsiteY19" fmla="*/ 516731 h 523875"/>
                  <a:gd name="connsiteX20" fmla="*/ 292249 w 628650"/>
                  <a:gd name="connsiteY20" fmla="*/ 448151 h 523875"/>
                  <a:gd name="connsiteX21" fmla="*/ 299869 w 628650"/>
                  <a:gd name="connsiteY21" fmla="*/ 443389 h 523875"/>
                  <a:gd name="connsiteX22" fmla="*/ 448459 w 628650"/>
                  <a:gd name="connsiteY22" fmla="*/ 411956 h 523875"/>
                  <a:gd name="connsiteX23" fmla="*/ 459889 w 628650"/>
                  <a:gd name="connsiteY23" fmla="*/ 418624 h 523875"/>
                  <a:gd name="connsiteX24" fmla="*/ 447507 w 628650"/>
                  <a:gd name="connsiteY24" fmla="*/ 491966 h 523875"/>
                  <a:gd name="connsiteX25" fmla="*/ 522754 w 628650"/>
                  <a:gd name="connsiteY25" fmla="*/ 491966 h 523875"/>
                  <a:gd name="connsiteX26" fmla="*/ 516087 w 628650"/>
                  <a:gd name="connsiteY26" fmla="*/ 435769 h 523875"/>
                  <a:gd name="connsiteX27" fmla="*/ 517039 w 628650"/>
                  <a:gd name="connsiteY27" fmla="*/ 431006 h 523875"/>
                  <a:gd name="connsiteX28" fmla="*/ 539899 w 628650"/>
                  <a:gd name="connsiteY28" fmla="*/ 337661 h 523875"/>
                  <a:gd name="connsiteX29" fmla="*/ 543709 w 628650"/>
                  <a:gd name="connsiteY29" fmla="*/ 330994 h 523875"/>
                  <a:gd name="connsiteX30" fmla="*/ 629434 w 628650"/>
                  <a:gd name="connsiteY30" fmla="*/ 142399 h 523875"/>
                  <a:gd name="connsiteX31" fmla="*/ 610384 w 628650"/>
                  <a:gd name="connsiteY31" fmla="*/ 50006 h 523875"/>
                  <a:gd name="connsiteX32" fmla="*/ 517039 w 628650"/>
                  <a:gd name="connsiteY32" fmla="*/ 55721 h 523875"/>
                  <a:gd name="connsiteX33" fmla="*/ 509419 w 628650"/>
                  <a:gd name="connsiteY33" fmla="*/ 48101 h 523875"/>
                  <a:gd name="connsiteX34" fmla="*/ 517039 w 628650"/>
                  <a:gd name="connsiteY34" fmla="*/ 40481 h 523875"/>
                  <a:gd name="connsiteX35" fmla="*/ 524659 w 628650"/>
                  <a:gd name="connsiteY35" fmla="*/ 48101 h 523875"/>
                  <a:gd name="connsiteX36" fmla="*/ 517039 w 628650"/>
                  <a:gd name="connsiteY36" fmla="*/ 557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8650" h="523875">
                    <a:moveTo>
                      <a:pt x="610384" y="50006"/>
                    </a:moveTo>
                    <a:cubicBezTo>
                      <a:pt x="596097" y="25241"/>
                      <a:pt x="574189" y="10001"/>
                      <a:pt x="539899" y="7144"/>
                    </a:cubicBezTo>
                    <a:lnTo>
                      <a:pt x="539899" y="7144"/>
                    </a:lnTo>
                    <a:cubicBezTo>
                      <a:pt x="517039" y="7144"/>
                      <a:pt x="496084" y="11906"/>
                      <a:pt x="479892" y="21431"/>
                    </a:cubicBezTo>
                    <a:cubicBezTo>
                      <a:pt x="463699" y="30956"/>
                      <a:pt x="454174" y="42386"/>
                      <a:pt x="454174" y="54769"/>
                    </a:cubicBezTo>
                    <a:cubicBezTo>
                      <a:pt x="454174" y="69056"/>
                      <a:pt x="464652" y="79534"/>
                      <a:pt x="479892" y="84296"/>
                    </a:cubicBezTo>
                    <a:cubicBezTo>
                      <a:pt x="497989" y="89059"/>
                      <a:pt x="524659" y="87154"/>
                      <a:pt x="556092" y="79534"/>
                    </a:cubicBezTo>
                    <a:cubicBezTo>
                      <a:pt x="559902" y="78581"/>
                      <a:pt x="564664" y="80486"/>
                      <a:pt x="565617" y="84296"/>
                    </a:cubicBezTo>
                    <a:cubicBezTo>
                      <a:pt x="576094" y="117634"/>
                      <a:pt x="578952" y="142399"/>
                      <a:pt x="573237" y="161449"/>
                    </a:cubicBezTo>
                    <a:cubicBezTo>
                      <a:pt x="568474" y="181451"/>
                      <a:pt x="554187" y="194786"/>
                      <a:pt x="535137" y="204311"/>
                    </a:cubicBezTo>
                    <a:cubicBezTo>
                      <a:pt x="483702" y="229076"/>
                      <a:pt x="416074" y="230029"/>
                      <a:pt x="357019" y="249079"/>
                    </a:cubicBezTo>
                    <a:cubicBezTo>
                      <a:pt x="317967" y="260509"/>
                      <a:pt x="280819" y="282416"/>
                      <a:pt x="246529" y="302419"/>
                    </a:cubicBezTo>
                    <a:cubicBezTo>
                      <a:pt x="212239" y="321469"/>
                      <a:pt x="181759" y="338614"/>
                      <a:pt x="154137" y="338614"/>
                    </a:cubicBezTo>
                    <a:cubicBezTo>
                      <a:pt x="112227" y="338614"/>
                      <a:pt x="77937" y="325279"/>
                      <a:pt x="51267" y="300514"/>
                    </a:cubicBezTo>
                    <a:cubicBezTo>
                      <a:pt x="32217" y="282416"/>
                      <a:pt x="18882" y="257651"/>
                      <a:pt x="7452" y="229076"/>
                    </a:cubicBezTo>
                    <a:cubicBezTo>
                      <a:pt x="5547" y="282416"/>
                      <a:pt x="12214" y="322421"/>
                      <a:pt x="35074" y="352901"/>
                    </a:cubicBezTo>
                    <a:cubicBezTo>
                      <a:pt x="62697" y="390049"/>
                      <a:pt x="113179" y="415766"/>
                      <a:pt x="196047" y="435769"/>
                    </a:cubicBezTo>
                    <a:cubicBezTo>
                      <a:pt x="198904" y="436721"/>
                      <a:pt x="200809" y="438626"/>
                      <a:pt x="201762" y="441484"/>
                    </a:cubicBezTo>
                    <a:cubicBezTo>
                      <a:pt x="209382" y="470059"/>
                      <a:pt x="209382" y="493871"/>
                      <a:pt x="203667" y="516731"/>
                    </a:cubicBezTo>
                    <a:lnTo>
                      <a:pt x="280819" y="516731"/>
                    </a:lnTo>
                    <a:cubicBezTo>
                      <a:pt x="276057" y="495776"/>
                      <a:pt x="277962" y="476726"/>
                      <a:pt x="292249" y="448151"/>
                    </a:cubicBezTo>
                    <a:cubicBezTo>
                      <a:pt x="293202" y="445294"/>
                      <a:pt x="296059" y="443389"/>
                      <a:pt x="299869" y="443389"/>
                    </a:cubicBezTo>
                    <a:cubicBezTo>
                      <a:pt x="355114" y="443389"/>
                      <a:pt x="398929" y="437674"/>
                      <a:pt x="448459" y="411956"/>
                    </a:cubicBezTo>
                    <a:cubicBezTo>
                      <a:pt x="453222" y="409099"/>
                      <a:pt x="459889" y="413861"/>
                      <a:pt x="459889" y="418624"/>
                    </a:cubicBezTo>
                    <a:cubicBezTo>
                      <a:pt x="459889" y="439579"/>
                      <a:pt x="458937" y="463391"/>
                      <a:pt x="447507" y="491966"/>
                    </a:cubicBezTo>
                    <a:lnTo>
                      <a:pt x="522754" y="491966"/>
                    </a:lnTo>
                    <a:cubicBezTo>
                      <a:pt x="521802" y="476726"/>
                      <a:pt x="517992" y="455771"/>
                      <a:pt x="516087" y="435769"/>
                    </a:cubicBezTo>
                    <a:cubicBezTo>
                      <a:pt x="516087" y="433864"/>
                      <a:pt x="516087" y="432911"/>
                      <a:pt x="517039" y="431006"/>
                    </a:cubicBezTo>
                    <a:cubicBezTo>
                      <a:pt x="533232" y="398621"/>
                      <a:pt x="539899" y="385286"/>
                      <a:pt x="539899" y="337661"/>
                    </a:cubicBezTo>
                    <a:cubicBezTo>
                      <a:pt x="539899" y="334804"/>
                      <a:pt x="540852" y="332899"/>
                      <a:pt x="543709" y="330994"/>
                    </a:cubicBezTo>
                    <a:cubicBezTo>
                      <a:pt x="592287" y="296704"/>
                      <a:pt x="626577" y="215741"/>
                      <a:pt x="629434" y="142399"/>
                    </a:cubicBezTo>
                    <a:cubicBezTo>
                      <a:pt x="631339" y="108109"/>
                      <a:pt x="624672" y="74771"/>
                      <a:pt x="610384" y="50006"/>
                    </a:cubicBezTo>
                    <a:close/>
                    <a:moveTo>
                      <a:pt x="517039" y="55721"/>
                    </a:moveTo>
                    <a:cubicBezTo>
                      <a:pt x="512277" y="55721"/>
                      <a:pt x="509419" y="51911"/>
                      <a:pt x="509419" y="48101"/>
                    </a:cubicBezTo>
                    <a:cubicBezTo>
                      <a:pt x="509419" y="44291"/>
                      <a:pt x="513229" y="40481"/>
                      <a:pt x="517039" y="40481"/>
                    </a:cubicBezTo>
                    <a:cubicBezTo>
                      <a:pt x="521802" y="40481"/>
                      <a:pt x="524659" y="44291"/>
                      <a:pt x="524659" y="48101"/>
                    </a:cubicBezTo>
                    <a:cubicBezTo>
                      <a:pt x="524659" y="51911"/>
                      <a:pt x="521802" y="55721"/>
                      <a:pt x="517039" y="557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8194" name="Picture 2" descr="Contoh 1">
            <a:extLst>
              <a:ext uri="{FF2B5EF4-FFF2-40B4-BE49-F238E27FC236}">
                <a16:creationId xmlns:a16="http://schemas.microsoft.com/office/drawing/2014/main" id="{E584CC1E-D6F8-4888-837B-D5FEBD21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9" y="3878924"/>
            <a:ext cx="6000774" cy="210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499D5-96C3-4E2E-ADED-AEB46D52C13B}"/>
              </a:ext>
            </a:extLst>
          </p:cNvPr>
          <p:cNvSpPr txBox="1"/>
          <p:nvPr/>
        </p:nvSpPr>
        <p:spPr>
          <a:xfrm>
            <a:off x="1127434" y="1818353"/>
            <a:ext cx="5090486" cy="206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logaritma</a:t>
            </a:r>
            <a:r>
              <a:rPr lang="en-US" dirty="0"/>
              <a:t> dan </a:t>
            </a:r>
            <a:r>
              <a:rPr lang="en-US" dirty="0" err="1"/>
              <a:t>eksponensial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persamaan-persamaan</a:t>
            </a:r>
            <a:r>
              <a:rPr lang="en-US" dirty="0"/>
              <a:t> yang </a:t>
            </a:r>
            <a:r>
              <a:rPr lang="en-US" dirty="0" err="1"/>
              <a:t>ekuivalen</a:t>
            </a:r>
            <a:r>
              <a:rPr lang="en-US" dirty="0"/>
              <a:t>: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yang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yang </a:t>
            </a:r>
            <a:r>
              <a:rPr lang="en-US" dirty="0" err="1"/>
              <a:t>lainnya</a:t>
            </a:r>
            <a:r>
              <a:rPr lang="en-US" dirty="0"/>
              <a:t> juga </a:t>
            </a:r>
            <a:r>
              <a:rPr lang="en-US" dirty="0" err="1"/>
              <a:t>benar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logaritma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eksponensial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sebaliknya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E5DEC-F380-4207-B78D-BEBD2AC141E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D77959-A348-4B61-9347-0AEF9C4C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Logaritmis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289E6-BC26-4FA9-A9D2-CD998DA6F9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0440" b="20440"/>
          <a:stretch>
            <a:fillRect/>
          </a:stretch>
        </p:blipFill>
        <p:spPr>
          <a:xfrm>
            <a:off x="253219" y="1140700"/>
            <a:ext cx="5683347" cy="3895533"/>
          </a:xfrm>
          <a:prstGeom prst="roundRect">
            <a:avLst>
              <a:gd name="adj" fmla="val 18599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33A005-1B58-497E-8ED7-515F85832905}"/>
              </a:ext>
            </a:extLst>
          </p:cNvPr>
          <p:cNvSpPr txBox="1"/>
          <p:nvPr/>
        </p:nvSpPr>
        <p:spPr>
          <a:xfrm>
            <a:off x="6818141" y="2197894"/>
            <a:ext cx="4351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prstClr val="black"/>
                </a:solidFill>
                <a:latin typeface="MathJax_Main"/>
              </a:rPr>
              <a:t>f</a:t>
            </a:r>
            <a:r>
              <a:rPr lang="en-US" altLang="en-US" sz="2000" dirty="0">
                <a:solidFill>
                  <a:prstClr val="black"/>
                </a:solidFill>
                <a:latin typeface="MathJax_Main"/>
              </a:rPr>
              <a:t>(</a:t>
            </a:r>
            <a:r>
              <a:rPr lang="en-US" altLang="en-US" sz="2000" i="1" dirty="0">
                <a:solidFill>
                  <a:prstClr val="black"/>
                </a:solidFill>
                <a:latin typeface="MathJax_Math"/>
              </a:rPr>
              <a:t>x</a:t>
            </a:r>
            <a:r>
              <a:rPr lang="en-US" altLang="en-US" sz="2000" dirty="0">
                <a:solidFill>
                  <a:prstClr val="black"/>
                </a:solidFill>
                <a:latin typeface="MathJax_Main"/>
              </a:rPr>
              <a:t>)=</a:t>
            </a:r>
            <a:r>
              <a:rPr lang="en-US" altLang="en-US" sz="2000" i="1" dirty="0" err="1">
                <a:solidFill>
                  <a:prstClr val="black"/>
                </a:solidFill>
                <a:latin typeface="MathJax_Math"/>
              </a:rPr>
              <a:t>a</a:t>
            </a:r>
            <a:r>
              <a:rPr lang="en-US" altLang="en-US" sz="2000" dirty="0" err="1">
                <a:solidFill>
                  <a:prstClr val="black"/>
                </a:solidFill>
                <a:latin typeface="MathJax_Main"/>
              </a:rPr>
              <a:t>log</a:t>
            </a:r>
            <a:r>
              <a:rPr lang="en-US" altLang="en-US" sz="2000" i="1" dirty="0" err="1">
                <a:solidFill>
                  <a:prstClr val="black"/>
                </a:solidFill>
                <a:latin typeface="MathJax_Math"/>
              </a:rPr>
              <a:t>x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bergantung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dari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nilai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basisnya</a:t>
            </a:r>
            <a:r>
              <a:rPr lang="en-US" altLang="en-US" sz="2000" dirty="0">
                <a:solidFill>
                  <a:prstClr val="black"/>
                </a:solidFill>
              </a:rPr>
              <a:t> (</a:t>
            </a:r>
            <a:r>
              <a:rPr lang="en-US" altLang="en-US" sz="2000" dirty="0" err="1">
                <a:solidFill>
                  <a:prstClr val="black"/>
                </a:solidFill>
              </a:rPr>
              <a:t>bilangan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pokok</a:t>
            </a:r>
            <a:r>
              <a:rPr lang="en-US" altLang="en-US" sz="2000" dirty="0">
                <a:solidFill>
                  <a:prstClr val="black"/>
                </a:solidFill>
              </a:rPr>
              <a:t>). </a:t>
            </a:r>
            <a:r>
              <a:rPr lang="en-US" altLang="en-US" sz="2000" dirty="0" err="1">
                <a:solidFill>
                  <a:prstClr val="black"/>
                </a:solidFill>
              </a:rPr>
              <a:t>Jika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i="1" dirty="0">
                <a:solidFill>
                  <a:prstClr val="black"/>
                </a:solidFill>
                <a:latin typeface="MathJax_Math"/>
              </a:rPr>
              <a:t>a</a:t>
            </a:r>
            <a:r>
              <a:rPr lang="en-US" altLang="en-US" sz="2000" dirty="0">
                <a:solidFill>
                  <a:prstClr val="black"/>
                </a:solidFill>
                <a:latin typeface="MathJax_Main"/>
              </a:rPr>
              <a:t>&gt;1,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maka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grafiknya</a:t>
            </a:r>
            <a:r>
              <a:rPr lang="en-US" altLang="en-US" sz="2000" dirty="0">
                <a:solidFill>
                  <a:prstClr val="black"/>
                </a:solidFill>
              </a:rPr>
              <a:t> naik , dan </a:t>
            </a:r>
            <a:r>
              <a:rPr lang="en-US" altLang="en-US" sz="2000" dirty="0" err="1">
                <a:solidFill>
                  <a:prstClr val="black"/>
                </a:solidFill>
              </a:rPr>
              <a:t>jika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>
                <a:solidFill>
                  <a:prstClr val="black"/>
                </a:solidFill>
                <a:latin typeface="MathJax_Main"/>
              </a:rPr>
              <a:t>0&lt;</a:t>
            </a:r>
            <a:r>
              <a:rPr lang="en-US" altLang="en-US" sz="2000" i="1" dirty="0">
                <a:solidFill>
                  <a:prstClr val="black"/>
                </a:solidFill>
                <a:latin typeface="MathJax_Math"/>
              </a:rPr>
              <a:t>a</a:t>
            </a:r>
            <a:r>
              <a:rPr lang="en-US" altLang="en-US" sz="2000" dirty="0">
                <a:solidFill>
                  <a:prstClr val="black"/>
                </a:solidFill>
                <a:latin typeface="MathJax_Main"/>
              </a:rPr>
              <a:t>&lt;1,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maka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grafiknya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turun</a:t>
            </a:r>
            <a:r>
              <a:rPr lang="en-US" altLang="en-US" sz="2000" dirty="0">
                <a:solidFill>
                  <a:prstClr val="black"/>
                </a:solidFill>
              </a:rPr>
              <a:t>. </a:t>
            </a:r>
            <a:r>
              <a:rPr lang="en-US" altLang="en-US" sz="2000" dirty="0" err="1">
                <a:solidFill>
                  <a:prstClr val="black"/>
                </a:solidFill>
              </a:rPr>
              <a:t>Untuk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lebih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jelasnya</a:t>
            </a:r>
            <a:r>
              <a:rPr lang="en-US" altLang="en-US" sz="2000" dirty="0">
                <a:solidFill>
                  <a:prstClr val="black"/>
                </a:solidFill>
              </a:rPr>
              <a:t>, </a:t>
            </a:r>
            <a:r>
              <a:rPr lang="en-US" altLang="en-US" sz="2000" dirty="0" err="1">
                <a:solidFill>
                  <a:prstClr val="black"/>
                </a:solidFill>
              </a:rPr>
              <a:t>perhatikan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grafiknya</a:t>
            </a:r>
            <a:r>
              <a:rPr lang="en-US" altLang="en-US" sz="2000" dirty="0">
                <a:solidFill>
                  <a:prstClr val="black"/>
                </a:solidFill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</a:rPr>
              <a:t>berikut</a:t>
            </a:r>
            <a:r>
              <a:rPr lang="en-US" altLang="en-US" sz="2000" dirty="0">
                <a:solidFill>
                  <a:prstClr val="black"/>
                </a:solidFill>
              </a:rPr>
              <a:t>. </a:t>
            </a:r>
            <a:b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en-US" sz="2000" dirty="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6598AF60-F208-41E8-ADB9-6507A22E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222" y="-828235"/>
            <a:ext cx="3417501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58700" tIns="45720" rIns="1587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5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1A4039E3-C5AD-465A-8CE7-34115826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7D9D-36CA-49B2-95A5-4DC5A3437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3864" y="605428"/>
            <a:ext cx="2956938" cy="848861"/>
          </a:xfrm>
        </p:spPr>
        <p:txBody>
          <a:bodyPr/>
          <a:lstStyle/>
          <a:p>
            <a:pPr algn="ctr"/>
            <a:r>
              <a:rPr lang="en-US" dirty="0"/>
              <a:t>FUNGSI REKURSIF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94A67-5273-478B-A32E-817CE839573D}"/>
              </a:ext>
            </a:extLst>
          </p:cNvPr>
          <p:cNvSpPr txBox="1"/>
          <p:nvPr/>
        </p:nvSpPr>
        <p:spPr>
          <a:xfrm>
            <a:off x="855784" y="1536895"/>
            <a:ext cx="10480431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diartikan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di </a:t>
            </a:r>
            <a:r>
              <a:rPr lang="en-US" dirty="0" err="1"/>
              <a:t>tentukan</a:t>
            </a:r>
            <a:r>
              <a:rPr lang="en-US" dirty="0"/>
              <a:t>, dan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hubungannya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suku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di </a:t>
            </a:r>
            <a:r>
              <a:rPr lang="en-US" dirty="0" err="1"/>
              <a:t>nyatakan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 </a:t>
            </a:r>
            <a:r>
              <a:rPr lang="en-US" dirty="0" err="1"/>
              <a:t>Persamaan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antra </a:t>
            </a:r>
            <a:r>
              <a:rPr lang="en-US" dirty="0" err="1"/>
              <a:t>bebrapa</a:t>
            </a:r>
            <a:r>
              <a:rPr lang="en-US" dirty="0"/>
              <a:t>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rekurensi</a:t>
            </a:r>
            <a:r>
              <a:rPr lang="en-US" dirty="0"/>
              <a:t>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, </a:t>
            </a:r>
            <a:r>
              <a:rPr lang="en-US" dirty="0" err="1"/>
              <a:t>barisan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ganjil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2,yaitu 3,5,7 dan ...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rekurensi</a:t>
            </a:r>
            <a:r>
              <a:rPr lang="en-US" dirty="0"/>
              <a:t> dan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,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suku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206E2-65E6-4949-82D9-F959FCEA0E90}"/>
              </a:ext>
            </a:extLst>
          </p:cNvPr>
          <p:cNvSpPr txBox="1"/>
          <p:nvPr/>
        </p:nvSpPr>
        <p:spPr>
          <a:xfrm>
            <a:off x="1322363" y="3105834"/>
            <a:ext cx="7835705" cy="646331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k &gt;= 1</a:t>
            </a:r>
          </a:p>
          <a:p>
            <a:r>
              <a:rPr lang="en-US" dirty="0" err="1"/>
              <a:t>a</a:t>
            </a:r>
            <a:r>
              <a:rPr lang="en-US" sz="1200" dirty="0" err="1"/>
              <a:t>k</a:t>
            </a:r>
            <a:r>
              <a:rPr lang="en-US" sz="1200" dirty="0"/>
              <a:t> = </a:t>
            </a:r>
            <a:r>
              <a:rPr lang="en-US" dirty="0"/>
              <a:t>a</a:t>
            </a:r>
            <a:r>
              <a:rPr lang="en-US" sz="1200" dirty="0"/>
              <a:t>k</a:t>
            </a:r>
            <a:r>
              <a:rPr lang="en-US" dirty="0"/>
              <a:t>-1 +2 (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rekurensi</a:t>
            </a:r>
            <a:r>
              <a:rPr lang="en-US" dirty="0"/>
              <a:t>) dan a0 = 3 (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C8B9A-86B2-40FC-8E83-098483601D2E}"/>
              </a:ext>
            </a:extLst>
          </p:cNvPr>
          <p:cNvSpPr txBox="1"/>
          <p:nvPr/>
        </p:nvSpPr>
        <p:spPr>
          <a:xfrm>
            <a:off x="3826413" y="4172348"/>
            <a:ext cx="258845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a1  = a0+2 = 3+2 = 5</a:t>
            </a:r>
          </a:p>
          <a:p>
            <a:r>
              <a:rPr lang="en-US" dirty="0"/>
              <a:t>a2  = a1+2 = 5+2 = 7</a:t>
            </a:r>
          </a:p>
          <a:p>
            <a:r>
              <a:rPr lang="en-US" dirty="0"/>
              <a:t>a3  = a2+2 = 7+2 = 9</a:t>
            </a:r>
          </a:p>
          <a:p>
            <a:r>
              <a:rPr lang="en-US" dirty="0"/>
              <a:t>(dan </a:t>
            </a:r>
            <a:r>
              <a:rPr lang="en-US" dirty="0" err="1"/>
              <a:t>seterusnya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E3CA4-98CD-4753-8003-CB9D2BDB215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5F505-9C16-4C48-BA48-E7643E7F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94" y="1005958"/>
            <a:ext cx="11479237" cy="508535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D922B9-9191-4EC3-A123-6EED5E4379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5843" y="290941"/>
            <a:ext cx="2883111" cy="880440"/>
          </a:xfrm>
        </p:spPr>
        <p:txBody>
          <a:bodyPr/>
          <a:lstStyle/>
          <a:p>
            <a:pPr algn="ctr"/>
            <a:r>
              <a:rPr lang="en-US" dirty="0"/>
              <a:t>CONTOH FUNGSI REKURSIF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6E5C1-46A1-4AD8-A5AF-1D34547CE581}"/>
              </a:ext>
            </a:extLst>
          </p:cNvPr>
          <p:cNvSpPr txBox="1"/>
          <p:nvPr/>
        </p:nvSpPr>
        <p:spPr>
          <a:xfrm>
            <a:off x="659173" y="1316784"/>
            <a:ext cx="10635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c0,c1,c2,... Di </a:t>
            </a:r>
            <a:r>
              <a:rPr lang="en-US" dirty="0" err="1"/>
              <a:t>definisikan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k&gt;=2,</a:t>
            </a:r>
          </a:p>
          <a:p>
            <a:r>
              <a:rPr lang="en-US" dirty="0"/>
              <a:t>	ck = ck-1 + kck-2 + 1,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c0=1 dan c1=2. </a:t>
            </a:r>
            <a:r>
              <a:rPr lang="en-US" dirty="0" err="1"/>
              <a:t>Hitunglah</a:t>
            </a:r>
            <a:r>
              <a:rPr lang="en-US" dirty="0"/>
              <a:t> c5!</a:t>
            </a:r>
          </a:p>
          <a:p>
            <a:r>
              <a:rPr lang="en-US" dirty="0" err="1"/>
              <a:t>Penyelesaian</a:t>
            </a:r>
            <a:endParaRPr lang="en-US" dirty="0"/>
          </a:p>
          <a:p>
            <a:endParaRPr lang="en-US" dirty="0"/>
          </a:p>
          <a:p>
            <a:r>
              <a:rPr lang="en-US" dirty="0"/>
              <a:t>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barisan</a:t>
            </a:r>
            <a:r>
              <a:rPr lang="en-US" dirty="0"/>
              <a:t>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c5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c2,c3 dan c4.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D0F2A-23C8-4E0D-A294-C5708B77C3FE}"/>
              </a:ext>
            </a:extLst>
          </p:cNvPr>
          <p:cNvSpPr txBox="1"/>
          <p:nvPr/>
        </p:nvSpPr>
        <p:spPr>
          <a:xfrm>
            <a:off x="793409" y="3768243"/>
            <a:ext cx="6555545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c2= c1+2c0+1 = 2+2.1+1     = 5</a:t>
            </a:r>
          </a:p>
          <a:p>
            <a:r>
              <a:rPr lang="en-US" dirty="0"/>
              <a:t>	c3= c2+3c1+1 = 5+3.2+1     = 12</a:t>
            </a:r>
          </a:p>
          <a:p>
            <a:r>
              <a:rPr lang="en-US" dirty="0"/>
              <a:t>	c4= c3+4c2+1 = 12+4.5+1   = 33</a:t>
            </a:r>
          </a:p>
          <a:p>
            <a:r>
              <a:rPr lang="en-US" dirty="0"/>
              <a:t>	c5= c4+5c3+1 = 33+5.12+1 =94</a:t>
            </a:r>
          </a:p>
          <a:p>
            <a:r>
              <a:rPr lang="en-US" dirty="0" err="1"/>
              <a:t>Jadi</a:t>
            </a:r>
            <a:r>
              <a:rPr lang="en-US" dirty="0"/>
              <a:t>, c5 = 94</a:t>
            </a:r>
          </a:p>
        </p:txBody>
      </p:sp>
    </p:spTree>
    <p:extLst>
      <p:ext uri="{BB962C8B-B14F-4D97-AF65-F5344CB8AC3E}">
        <p14:creationId xmlns:p14="http://schemas.microsoft.com/office/powerpoint/2010/main" val="83476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C8EA4924-18BD-4AE3-BA4F-7C48DE77AF5E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A651-3B3A-4741-BBE2-853077B452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3D0EC7-3604-43A8-BE45-2732B92B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0558D-2B6F-4E6A-B38B-BB862D58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3" y="1292036"/>
            <a:ext cx="5556738" cy="4489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6E9DB-EFEF-4FA0-9737-A89CD6E5C3CD}"/>
              </a:ext>
            </a:extLst>
          </p:cNvPr>
          <p:cNvSpPr txBox="1"/>
          <p:nvPr/>
        </p:nvSpPr>
        <p:spPr>
          <a:xfrm>
            <a:off x="6497566" y="2459504"/>
            <a:ext cx="50925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Dari </a:t>
            </a:r>
            <a:r>
              <a:rPr lang="en-US" sz="2000" dirty="0" err="1"/>
              <a:t>definisi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, statemen </a:t>
            </a:r>
            <a:r>
              <a:rPr lang="en-US" sz="2000" dirty="0" err="1"/>
              <a:t>pertama</a:t>
            </a:r>
            <a:r>
              <a:rPr lang="en-US" sz="2000" dirty="0"/>
              <a:t> </a:t>
            </a:r>
            <a:r>
              <a:rPr lang="en-US" sz="2000" dirty="0" err="1"/>
              <a:t>menunjukkan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, dan statemen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menunjukan</a:t>
            </a:r>
            <a:r>
              <a:rPr lang="en-US" sz="2000" dirty="0"/>
              <a:t> </a:t>
            </a:r>
            <a:r>
              <a:rPr lang="en-US" sz="2000" dirty="0" err="1"/>
              <a:t>perulangan</a:t>
            </a:r>
            <a:r>
              <a:rPr lang="en-US" sz="2000" dirty="0"/>
              <a:t> </a:t>
            </a:r>
            <a:r>
              <a:rPr lang="en-US" sz="2000" dirty="0" err="1"/>
              <a:t>penurunan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n </a:t>
            </a:r>
            <a:r>
              <a:rPr lang="en-US" sz="2000" dirty="0" err="1"/>
              <a:t>yaitu</a:t>
            </a:r>
            <a:r>
              <a:rPr lang="en-US" sz="2000" dirty="0"/>
              <a:t> n-1.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, </a:t>
            </a:r>
            <a:r>
              <a:rPr lang="en-US" sz="2000" dirty="0" err="1"/>
              <a:t>prosedur</a:t>
            </a:r>
            <a:r>
              <a:rPr lang="en-US" sz="2000" dirty="0"/>
              <a:t> juga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operasi</a:t>
            </a:r>
            <a:r>
              <a:rPr lang="en-US" sz="2000" dirty="0"/>
              <a:t> </a:t>
            </a:r>
            <a:r>
              <a:rPr lang="en-US" sz="2000" dirty="0" err="1"/>
              <a:t>rekursif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886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Book edges and pages along a shelf" title="Book edges and pages along a shelf">
            <a:extLst>
              <a:ext uri="{FF2B5EF4-FFF2-40B4-BE49-F238E27FC236}">
                <a16:creationId xmlns:a16="http://schemas.microsoft.com/office/drawing/2014/main" id="{0AD7CA0E-1237-4023-B66A-8228886BE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83" y="3760292"/>
            <a:ext cx="3253153" cy="1229046"/>
          </a:xfrm>
        </p:spPr>
        <p:txBody>
          <a:bodyPr/>
          <a:lstStyle/>
          <a:p>
            <a:r>
              <a:rPr lang="en-US" sz="2800" noProof="1"/>
              <a:t>Matematika Diskrit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4E6EDA-35E8-4F00-B170-CB0BCEE4B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2097" y="4321121"/>
            <a:ext cx="3252787" cy="782252"/>
          </a:xfrm>
        </p:spPr>
        <p:txBody>
          <a:bodyPr/>
          <a:lstStyle/>
          <a:p>
            <a:r>
              <a:rPr lang="en-US" sz="2000" dirty="0" err="1"/>
              <a:t>Relasi</a:t>
            </a:r>
            <a:r>
              <a:rPr lang="en-US" sz="2000" dirty="0"/>
              <a:t> dan </a:t>
            </a:r>
            <a:r>
              <a:rPr lang="en-US" sz="2000" dirty="0" err="1"/>
              <a:t>fungsi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38" y="2297842"/>
            <a:ext cx="4761983" cy="1543717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dirty="0"/>
              <a:t>TERIMA</a:t>
            </a:r>
            <a:br>
              <a:rPr lang="en-US" dirty="0"/>
            </a:br>
            <a:r>
              <a:rPr lang="en-US" dirty="0"/>
              <a:t>KASIH</a:t>
            </a:r>
            <a:br>
              <a:rPr lang="en-US" dirty="0"/>
            </a:b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6514927" y="3521320"/>
            <a:ext cx="1219200" cy="914400"/>
            <a:chOff x="3403719" y="943599"/>
            <a:chExt cx="1219200" cy="91440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B41C343-4094-4991-874E-03046ADDD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1005845">
            <a:off x="10195969" y="4802159"/>
            <a:ext cx="1162050" cy="1162050"/>
            <a:chOff x="1101743" y="2856619"/>
            <a:chExt cx="1162050" cy="1162050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0A42CF3-3F63-4D13-9447-4B710B20A146}"/>
                </a:ext>
              </a:extLst>
            </p:cNvPr>
            <p:cNvSpPr/>
            <p:nvPr/>
          </p:nvSpPr>
          <p:spPr>
            <a:xfrm>
              <a:off x="1101743" y="2856619"/>
              <a:ext cx="1162050" cy="1162050"/>
            </a:xfrm>
            <a:custGeom>
              <a:avLst/>
              <a:gdLst>
                <a:gd name="connsiteX0" fmla="*/ 1145381 w 1162050"/>
                <a:gd name="connsiteY0" fmla="*/ 583406 h 1162050"/>
                <a:gd name="connsiteX1" fmla="*/ 583406 w 1162050"/>
                <a:gd name="connsiteY1" fmla="*/ 1145381 h 1162050"/>
                <a:gd name="connsiteX2" fmla="*/ 21431 w 1162050"/>
                <a:gd name="connsiteY2" fmla="*/ 583406 h 1162050"/>
                <a:gd name="connsiteX3" fmla="*/ 583406 w 1162050"/>
                <a:gd name="connsiteY3" fmla="*/ 21431 h 1162050"/>
                <a:gd name="connsiteX4" fmla="*/ 1145381 w 1162050"/>
                <a:gd name="connsiteY4" fmla="*/ 583406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50" h="1162050">
                  <a:moveTo>
                    <a:pt x="1145381" y="583406"/>
                  </a:moveTo>
                  <a:cubicBezTo>
                    <a:pt x="1145381" y="893777"/>
                    <a:pt x="893777" y="1145381"/>
                    <a:pt x="583406" y="1145381"/>
                  </a:cubicBezTo>
                  <a:cubicBezTo>
                    <a:pt x="273036" y="1145381"/>
                    <a:pt x="21431" y="893777"/>
                    <a:pt x="21431" y="583406"/>
                  </a:cubicBezTo>
                  <a:cubicBezTo>
                    <a:pt x="21431" y="273036"/>
                    <a:pt x="273036" y="21431"/>
                    <a:pt x="583406" y="21431"/>
                  </a:cubicBezTo>
                  <a:cubicBezTo>
                    <a:pt x="893777" y="21431"/>
                    <a:pt x="1145381" y="273036"/>
                    <a:pt x="1145381" y="583406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8B26031-C132-4795-8F7D-6240D264171F}"/>
                </a:ext>
              </a:extLst>
            </p:cNvPr>
            <p:cNvSpPr/>
            <p:nvPr/>
          </p:nvSpPr>
          <p:spPr>
            <a:xfrm>
              <a:off x="1459883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3EA030-9E76-4A91-811A-21C0DD9E1BCD}"/>
                </a:ext>
              </a:extLst>
            </p:cNvPr>
            <p:cNvSpPr/>
            <p:nvPr/>
          </p:nvSpPr>
          <p:spPr>
            <a:xfrm>
              <a:off x="1446548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9EA3AA1-B2AB-411A-8ED2-76FE567FCAE3}"/>
                </a:ext>
              </a:extLst>
            </p:cNvPr>
            <p:cNvSpPr/>
            <p:nvPr/>
          </p:nvSpPr>
          <p:spPr>
            <a:xfrm>
              <a:off x="1751348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5269CE-3E55-41B7-8317-A21A9DE6FD84}"/>
                </a:ext>
              </a:extLst>
            </p:cNvPr>
            <p:cNvSpPr/>
            <p:nvPr/>
          </p:nvSpPr>
          <p:spPr>
            <a:xfrm>
              <a:off x="1738013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51676F0-2813-40F3-86EE-C93324F2C7F4}"/>
                </a:ext>
              </a:extLst>
            </p:cNvPr>
            <p:cNvSpPr/>
            <p:nvPr/>
          </p:nvSpPr>
          <p:spPr>
            <a:xfrm>
              <a:off x="1533226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E5A8561-64C9-4C4D-A20A-69F956119D72}"/>
                </a:ext>
              </a:extLst>
            </p:cNvPr>
            <p:cNvSpPr/>
            <p:nvPr/>
          </p:nvSpPr>
          <p:spPr>
            <a:xfrm>
              <a:off x="1518938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CD8AB51-582C-492B-9566-1EA6AF7D45A4}"/>
                </a:ext>
              </a:extLst>
            </p:cNvPr>
            <p:cNvSpPr/>
            <p:nvPr/>
          </p:nvSpPr>
          <p:spPr>
            <a:xfrm>
              <a:off x="1315103" y="3108079"/>
              <a:ext cx="733425" cy="447675"/>
            </a:xfrm>
            <a:custGeom>
              <a:avLst/>
              <a:gdLst>
                <a:gd name="connsiteX0" fmla="*/ 662464 w 733425"/>
                <a:gd name="connsiteY0" fmla="*/ 445294 h 447675"/>
                <a:gd name="connsiteX1" fmla="*/ 662464 w 733425"/>
                <a:gd name="connsiteY1" fmla="*/ 298609 h 447675"/>
                <a:gd name="connsiteX2" fmla="*/ 589121 w 733425"/>
                <a:gd name="connsiteY2" fmla="*/ 298609 h 447675"/>
                <a:gd name="connsiteX3" fmla="*/ 589121 w 733425"/>
                <a:gd name="connsiteY3" fmla="*/ 444341 h 447675"/>
                <a:gd name="connsiteX4" fmla="*/ 517684 w 733425"/>
                <a:gd name="connsiteY4" fmla="*/ 444341 h 447675"/>
                <a:gd name="connsiteX5" fmla="*/ 517684 w 733425"/>
                <a:gd name="connsiteY5" fmla="*/ 370999 h 447675"/>
                <a:gd name="connsiteX6" fmla="*/ 224314 w 733425"/>
                <a:gd name="connsiteY6" fmla="*/ 370999 h 447675"/>
                <a:gd name="connsiteX7" fmla="*/ 224314 w 733425"/>
                <a:gd name="connsiteY7" fmla="*/ 444341 h 447675"/>
                <a:gd name="connsiteX8" fmla="*/ 152876 w 733425"/>
                <a:gd name="connsiteY8" fmla="*/ 444341 h 447675"/>
                <a:gd name="connsiteX9" fmla="*/ 152876 w 733425"/>
                <a:gd name="connsiteY9" fmla="*/ 298609 h 447675"/>
                <a:gd name="connsiteX10" fmla="*/ 78581 w 733425"/>
                <a:gd name="connsiteY10" fmla="*/ 298609 h 447675"/>
                <a:gd name="connsiteX11" fmla="*/ 78581 w 733425"/>
                <a:gd name="connsiteY11" fmla="*/ 444341 h 447675"/>
                <a:gd name="connsiteX12" fmla="*/ 7144 w 733425"/>
                <a:gd name="connsiteY12" fmla="*/ 444341 h 447675"/>
                <a:gd name="connsiteX13" fmla="*/ 7144 w 733425"/>
                <a:gd name="connsiteY13" fmla="*/ 227171 h 447675"/>
                <a:gd name="connsiteX14" fmla="*/ 79534 w 733425"/>
                <a:gd name="connsiteY14" fmla="*/ 227171 h 447675"/>
                <a:gd name="connsiteX15" fmla="*/ 79534 w 733425"/>
                <a:gd name="connsiteY15" fmla="*/ 153829 h 447675"/>
                <a:gd name="connsiteX16" fmla="*/ 152876 w 733425"/>
                <a:gd name="connsiteY16" fmla="*/ 153829 h 447675"/>
                <a:gd name="connsiteX17" fmla="*/ 152876 w 733425"/>
                <a:gd name="connsiteY17" fmla="*/ 80486 h 447675"/>
                <a:gd name="connsiteX18" fmla="*/ 226219 w 733425"/>
                <a:gd name="connsiteY18" fmla="*/ 80486 h 447675"/>
                <a:gd name="connsiteX19" fmla="*/ 226219 w 733425"/>
                <a:gd name="connsiteY19" fmla="*/ 7144 h 447675"/>
                <a:gd name="connsiteX20" fmla="*/ 297656 w 733425"/>
                <a:gd name="connsiteY20" fmla="*/ 7144 h 447675"/>
                <a:gd name="connsiteX21" fmla="*/ 297656 w 733425"/>
                <a:gd name="connsiteY21" fmla="*/ 80486 h 447675"/>
                <a:gd name="connsiteX22" fmla="*/ 444341 w 733425"/>
                <a:gd name="connsiteY22" fmla="*/ 80486 h 447675"/>
                <a:gd name="connsiteX23" fmla="*/ 444341 w 733425"/>
                <a:gd name="connsiteY23" fmla="*/ 7144 h 447675"/>
                <a:gd name="connsiteX24" fmla="*/ 515779 w 733425"/>
                <a:gd name="connsiteY24" fmla="*/ 7144 h 447675"/>
                <a:gd name="connsiteX25" fmla="*/ 515779 w 733425"/>
                <a:gd name="connsiteY25" fmla="*/ 80486 h 447675"/>
                <a:gd name="connsiteX26" fmla="*/ 589121 w 733425"/>
                <a:gd name="connsiteY26" fmla="*/ 80486 h 447675"/>
                <a:gd name="connsiteX27" fmla="*/ 589121 w 733425"/>
                <a:gd name="connsiteY27" fmla="*/ 153829 h 447675"/>
                <a:gd name="connsiteX28" fmla="*/ 662464 w 733425"/>
                <a:gd name="connsiteY28" fmla="*/ 153829 h 447675"/>
                <a:gd name="connsiteX29" fmla="*/ 662464 w 733425"/>
                <a:gd name="connsiteY29" fmla="*/ 227171 h 447675"/>
                <a:gd name="connsiteX30" fmla="*/ 734854 w 733425"/>
                <a:gd name="connsiteY30" fmla="*/ 227171 h 447675"/>
                <a:gd name="connsiteX31" fmla="*/ 734854 w 733425"/>
                <a:gd name="connsiteY31" fmla="*/ 445294 h 447675"/>
                <a:gd name="connsiteX32" fmla="*/ 662464 w 733425"/>
                <a:gd name="connsiteY32" fmla="*/ 445294 h 447675"/>
                <a:gd name="connsiteX33" fmla="*/ 516731 w 733425"/>
                <a:gd name="connsiteY33" fmla="*/ 227171 h 447675"/>
                <a:gd name="connsiteX34" fmla="*/ 516731 w 733425"/>
                <a:gd name="connsiteY34" fmla="*/ 152876 h 447675"/>
                <a:gd name="connsiteX35" fmla="*/ 442436 w 733425"/>
                <a:gd name="connsiteY35" fmla="*/ 152876 h 447675"/>
                <a:gd name="connsiteX36" fmla="*/ 442436 w 733425"/>
                <a:gd name="connsiteY36" fmla="*/ 227171 h 447675"/>
                <a:gd name="connsiteX37" fmla="*/ 516731 w 733425"/>
                <a:gd name="connsiteY37" fmla="*/ 227171 h 447675"/>
                <a:gd name="connsiteX38" fmla="*/ 298609 w 733425"/>
                <a:gd name="connsiteY38" fmla="*/ 227171 h 447675"/>
                <a:gd name="connsiteX39" fmla="*/ 298609 w 733425"/>
                <a:gd name="connsiteY39" fmla="*/ 152876 h 447675"/>
                <a:gd name="connsiteX40" fmla="*/ 224314 w 733425"/>
                <a:gd name="connsiteY40" fmla="*/ 152876 h 447675"/>
                <a:gd name="connsiteX41" fmla="*/ 224314 w 733425"/>
                <a:gd name="connsiteY41" fmla="*/ 227171 h 447675"/>
                <a:gd name="connsiteX42" fmla="*/ 298609 w 733425"/>
                <a:gd name="connsiteY42" fmla="*/ 22717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33425" h="447675">
                  <a:moveTo>
                    <a:pt x="662464" y="445294"/>
                  </a:moveTo>
                  <a:lnTo>
                    <a:pt x="662464" y="298609"/>
                  </a:lnTo>
                  <a:lnTo>
                    <a:pt x="589121" y="298609"/>
                  </a:lnTo>
                  <a:lnTo>
                    <a:pt x="589121" y="444341"/>
                  </a:lnTo>
                  <a:lnTo>
                    <a:pt x="517684" y="444341"/>
                  </a:lnTo>
                  <a:lnTo>
                    <a:pt x="517684" y="370999"/>
                  </a:lnTo>
                  <a:lnTo>
                    <a:pt x="224314" y="370999"/>
                  </a:lnTo>
                  <a:lnTo>
                    <a:pt x="224314" y="444341"/>
                  </a:lnTo>
                  <a:lnTo>
                    <a:pt x="152876" y="444341"/>
                  </a:lnTo>
                  <a:lnTo>
                    <a:pt x="152876" y="298609"/>
                  </a:lnTo>
                  <a:lnTo>
                    <a:pt x="78581" y="298609"/>
                  </a:lnTo>
                  <a:lnTo>
                    <a:pt x="78581" y="444341"/>
                  </a:lnTo>
                  <a:lnTo>
                    <a:pt x="7144" y="444341"/>
                  </a:lnTo>
                  <a:lnTo>
                    <a:pt x="7144" y="227171"/>
                  </a:lnTo>
                  <a:lnTo>
                    <a:pt x="79534" y="227171"/>
                  </a:lnTo>
                  <a:lnTo>
                    <a:pt x="79534" y="153829"/>
                  </a:lnTo>
                  <a:lnTo>
                    <a:pt x="152876" y="153829"/>
                  </a:lnTo>
                  <a:lnTo>
                    <a:pt x="152876" y="80486"/>
                  </a:lnTo>
                  <a:lnTo>
                    <a:pt x="226219" y="80486"/>
                  </a:lnTo>
                  <a:lnTo>
                    <a:pt x="226219" y="7144"/>
                  </a:lnTo>
                  <a:lnTo>
                    <a:pt x="297656" y="7144"/>
                  </a:lnTo>
                  <a:lnTo>
                    <a:pt x="297656" y="80486"/>
                  </a:lnTo>
                  <a:lnTo>
                    <a:pt x="444341" y="80486"/>
                  </a:lnTo>
                  <a:lnTo>
                    <a:pt x="444341" y="7144"/>
                  </a:lnTo>
                  <a:lnTo>
                    <a:pt x="515779" y="7144"/>
                  </a:lnTo>
                  <a:lnTo>
                    <a:pt x="515779" y="80486"/>
                  </a:lnTo>
                  <a:lnTo>
                    <a:pt x="589121" y="80486"/>
                  </a:lnTo>
                  <a:lnTo>
                    <a:pt x="589121" y="153829"/>
                  </a:lnTo>
                  <a:lnTo>
                    <a:pt x="662464" y="153829"/>
                  </a:lnTo>
                  <a:lnTo>
                    <a:pt x="662464" y="227171"/>
                  </a:lnTo>
                  <a:lnTo>
                    <a:pt x="734854" y="227171"/>
                  </a:lnTo>
                  <a:lnTo>
                    <a:pt x="734854" y="445294"/>
                  </a:lnTo>
                  <a:lnTo>
                    <a:pt x="662464" y="445294"/>
                  </a:lnTo>
                  <a:close/>
                  <a:moveTo>
                    <a:pt x="516731" y="227171"/>
                  </a:moveTo>
                  <a:lnTo>
                    <a:pt x="516731" y="152876"/>
                  </a:lnTo>
                  <a:lnTo>
                    <a:pt x="442436" y="152876"/>
                  </a:lnTo>
                  <a:lnTo>
                    <a:pt x="442436" y="227171"/>
                  </a:lnTo>
                  <a:lnTo>
                    <a:pt x="516731" y="227171"/>
                  </a:lnTo>
                  <a:close/>
                  <a:moveTo>
                    <a:pt x="298609" y="227171"/>
                  </a:moveTo>
                  <a:lnTo>
                    <a:pt x="298609" y="152876"/>
                  </a:lnTo>
                  <a:lnTo>
                    <a:pt x="224314" y="152876"/>
                  </a:lnTo>
                  <a:lnTo>
                    <a:pt x="224314" y="227171"/>
                  </a:lnTo>
                  <a:lnTo>
                    <a:pt x="298609" y="22717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9600527-0A83-472B-B3F6-E4738919451C}"/>
                </a:ext>
              </a:extLst>
            </p:cNvPr>
            <p:cNvSpPr/>
            <p:nvPr/>
          </p:nvSpPr>
          <p:spPr>
            <a:xfrm>
              <a:off x="1298911" y="3094744"/>
              <a:ext cx="762000" cy="476250"/>
            </a:xfrm>
            <a:custGeom>
              <a:avLst/>
              <a:gdLst>
                <a:gd name="connsiteX0" fmla="*/ 517684 w 762000"/>
                <a:gd name="connsiteY0" fmla="*/ 35719 h 476250"/>
                <a:gd name="connsiteX1" fmla="*/ 517684 w 762000"/>
                <a:gd name="connsiteY1" fmla="*/ 109061 h 476250"/>
                <a:gd name="connsiteX2" fmla="*/ 591026 w 762000"/>
                <a:gd name="connsiteY2" fmla="*/ 109061 h 476250"/>
                <a:gd name="connsiteX3" fmla="*/ 591026 w 762000"/>
                <a:gd name="connsiteY3" fmla="*/ 182404 h 476250"/>
                <a:gd name="connsiteX4" fmla="*/ 664369 w 762000"/>
                <a:gd name="connsiteY4" fmla="*/ 182404 h 476250"/>
                <a:gd name="connsiteX5" fmla="*/ 664369 w 762000"/>
                <a:gd name="connsiteY5" fmla="*/ 254794 h 476250"/>
                <a:gd name="connsiteX6" fmla="*/ 736759 w 762000"/>
                <a:gd name="connsiteY6" fmla="*/ 254794 h 476250"/>
                <a:gd name="connsiteX7" fmla="*/ 736759 w 762000"/>
                <a:gd name="connsiteY7" fmla="*/ 444341 h 476250"/>
                <a:gd name="connsiteX8" fmla="*/ 693896 w 762000"/>
                <a:gd name="connsiteY8" fmla="*/ 444341 h 476250"/>
                <a:gd name="connsiteX9" fmla="*/ 693896 w 762000"/>
                <a:gd name="connsiteY9" fmla="*/ 297656 h 476250"/>
                <a:gd name="connsiteX10" fmla="*/ 591026 w 762000"/>
                <a:gd name="connsiteY10" fmla="*/ 297656 h 476250"/>
                <a:gd name="connsiteX11" fmla="*/ 591026 w 762000"/>
                <a:gd name="connsiteY11" fmla="*/ 443389 h 476250"/>
                <a:gd name="connsiteX12" fmla="*/ 548164 w 762000"/>
                <a:gd name="connsiteY12" fmla="*/ 443389 h 476250"/>
                <a:gd name="connsiteX13" fmla="*/ 548164 w 762000"/>
                <a:gd name="connsiteY13" fmla="*/ 370046 h 476250"/>
                <a:gd name="connsiteX14" fmla="*/ 226219 w 762000"/>
                <a:gd name="connsiteY14" fmla="*/ 370046 h 476250"/>
                <a:gd name="connsiteX15" fmla="*/ 226219 w 762000"/>
                <a:gd name="connsiteY15" fmla="*/ 443389 h 476250"/>
                <a:gd name="connsiteX16" fmla="*/ 183356 w 762000"/>
                <a:gd name="connsiteY16" fmla="*/ 443389 h 476250"/>
                <a:gd name="connsiteX17" fmla="*/ 183356 w 762000"/>
                <a:gd name="connsiteY17" fmla="*/ 297656 h 476250"/>
                <a:gd name="connsiteX18" fmla="*/ 79534 w 762000"/>
                <a:gd name="connsiteY18" fmla="*/ 297656 h 476250"/>
                <a:gd name="connsiteX19" fmla="*/ 79534 w 762000"/>
                <a:gd name="connsiteY19" fmla="*/ 443389 h 476250"/>
                <a:gd name="connsiteX20" fmla="*/ 36671 w 762000"/>
                <a:gd name="connsiteY20" fmla="*/ 443389 h 476250"/>
                <a:gd name="connsiteX21" fmla="*/ 36671 w 762000"/>
                <a:gd name="connsiteY21" fmla="*/ 254794 h 476250"/>
                <a:gd name="connsiteX22" fmla="*/ 110014 w 762000"/>
                <a:gd name="connsiteY22" fmla="*/ 254794 h 476250"/>
                <a:gd name="connsiteX23" fmla="*/ 110014 w 762000"/>
                <a:gd name="connsiteY23" fmla="*/ 181451 h 476250"/>
                <a:gd name="connsiteX24" fmla="*/ 183356 w 762000"/>
                <a:gd name="connsiteY24" fmla="*/ 181451 h 476250"/>
                <a:gd name="connsiteX25" fmla="*/ 183356 w 762000"/>
                <a:gd name="connsiteY25" fmla="*/ 108109 h 476250"/>
                <a:gd name="connsiteX26" fmla="*/ 256699 w 762000"/>
                <a:gd name="connsiteY26" fmla="*/ 108109 h 476250"/>
                <a:gd name="connsiteX27" fmla="*/ 256699 w 762000"/>
                <a:gd name="connsiteY27" fmla="*/ 35719 h 476250"/>
                <a:gd name="connsiteX28" fmla="*/ 299561 w 762000"/>
                <a:gd name="connsiteY28" fmla="*/ 35719 h 476250"/>
                <a:gd name="connsiteX29" fmla="*/ 299561 w 762000"/>
                <a:gd name="connsiteY29" fmla="*/ 109061 h 476250"/>
                <a:gd name="connsiteX30" fmla="*/ 474821 w 762000"/>
                <a:gd name="connsiteY30" fmla="*/ 109061 h 476250"/>
                <a:gd name="connsiteX31" fmla="*/ 474821 w 762000"/>
                <a:gd name="connsiteY31" fmla="*/ 35719 h 476250"/>
                <a:gd name="connsiteX32" fmla="*/ 517684 w 762000"/>
                <a:gd name="connsiteY32" fmla="*/ 35719 h 476250"/>
                <a:gd name="connsiteX33" fmla="*/ 444341 w 762000"/>
                <a:gd name="connsiteY33" fmla="*/ 254794 h 476250"/>
                <a:gd name="connsiteX34" fmla="*/ 547211 w 762000"/>
                <a:gd name="connsiteY34" fmla="*/ 254794 h 476250"/>
                <a:gd name="connsiteX35" fmla="*/ 547211 w 762000"/>
                <a:gd name="connsiteY35" fmla="*/ 151924 h 476250"/>
                <a:gd name="connsiteX36" fmla="*/ 444341 w 762000"/>
                <a:gd name="connsiteY36" fmla="*/ 151924 h 476250"/>
                <a:gd name="connsiteX37" fmla="*/ 444341 w 762000"/>
                <a:gd name="connsiteY37" fmla="*/ 254794 h 476250"/>
                <a:gd name="connsiteX38" fmla="*/ 226219 w 762000"/>
                <a:gd name="connsiteY38" fmla="*/ 254794 h 476250"/>
                <a:gd name="connsiteX39" fmla="*/ 329089 w 762000"/>
                <a:gd name="connsiteY39" fmla="*/ 254794 h 476250"/>
                <a:gd name="connsiteX40" fmla="*/ 329089 w 762000"/>
                <a:gd name="connsiteY40" fmla="*/ 151924 h 476250"/>
                <a:gd name="connsiteX41" fmla="*/ 226219 w 762000"/>
                <a:gd name="connsiteY41" fmla="*/ 151924 h 476250"/>
                <a:gd name="connsiteX42" fmla="*/ 226219 w 762000"/>
                <a:gd name="connsiteY42" fmla="*/ 254794 h 476250"/>
                <a:gd name="connsiteX43" fmla="*/ 546259 w 762000"/>
                <a:gd name="connsiteY43" fmla="*/ 7144 h 476250"/>
                <a:gd name="connsiteX44" fmla="*/ 517684 w 762000"/>
                <a:gd name="connsiteY44" fmla="*/ 7144 h 476250"/>
                <a:gd name="connsiteX45" fmla="*/ 474821 w 762000"/>
                <a:gd name="connsiteY45" fmla="*/ 7144 h 476250"/>
                <a:gd name="connsiteX46" fmla="*/ 446246 w 762000"/>
                <a:gd name="connsiteY46" fmla="*/ 7144 h 476250"/>
                <a:gd name="connsiteX47" fmla="*/ 446246 w 762000"/>
                <a:gd name="connsiteY47" fmla="*/ 35719 h 476250"/>
                <a:gd name="connsiteX48" fmla="*/ 446246 w 762000"/>
                <a:gd name="connsiteY48" fmla="*/ 80486 h 476250"/>
                <a:gd name="connsiteX49" fmla="*/ 327184 w 762000"/>
                <a:gd name="connsiteY49" fmla="*/ 80486 h 476250"/>
                <a:gd name="connsiteX50" fmla="*/ 327184 w 762000"/>
                <a:gd name="connsiteY50" fmla="*/ 35719 h 476250"/>
                <a:gd name="connsiteX51" fmla="*/ 327184 w 762000"/>
                <a:gd name="connsiteY51" fmla="*/ 7144 h 476250"/>
                <a:gd name="connsiteX52" fmla="*/ 298609 w 762000"/>
                <a:gd name="connsiteY52" fmla="*/ 7144 h 476250"/>
                <a:gd name="connsiteX53" fmla="*/ 255746 w 762000"/>
                <a:gd name="connsiteY53" fmla="*/ 7144 h 476250"/>
                <a:gd name="connsiteX54" fmla="*/ 227171 w 762000"/>
                <a:gd name="connsiteY54" fmla="*/ 7144 h 476250"/>
                <a:gd name="connsiteX55" fmla="*/ 227171 w 762000"/>
                <a:gd name="connsiteY55" fmla="*/ 35719 h 476250"/>
                <a:gd name="connsiteX56" fmla="*/ 227171 w 762000"/>
                <a:gd name="connsiteY56" fmla="*/ 80486 h 476250"/>
                <a:gd name="connsiteX57" fmla="*/ 182404 w 762000"/>
                <a:gd name="connsiteY57" fmla="*/ 80486 h 476250"/>
                <a:gd name="connsiteX58" fmla="*/ 153829 w 762000"/>
                <a:gd name="connsiteY58" fmla="*/ 80486 h 476250"/>
                <a:gd name="connsiteX59" fmla="*/ 153829 w 762000"/>
                <a:gd name="connsiteY59" fmla="*/ 109061 h 476250"/>
                <a:gd name="connsiteX60" fmla="*/ 153829 w 762000"/>
                <a:gd name="connsiteY60" fmla="*/ 153829 h 476250"/>
                <a:gd name="connsiteX61" fmla="*/ 109061 w 762000"/>
                <a:gd name="connsiteY61" fmla="*/ 153829 h 476250"/>
                <a:gd name="connsiteX62" fmla="*/ 80486 w 762000"/>
                <a:gd name="connsiteY62" fmla="*/ 153829 h 476250"/>
                <a:gd name="connsiteX63" fmla="*/ 80486 w 762000"/>
                <a:gd name="connsiteY63" fmla="*/ 182404 h 476250"/>
                <a:gd name="connsiteX64" fmla="*/ 80486 w 762000"/>
                <a:gd name="connsiteY64" fmla="*/ 226219 h 476250"/>
                <a:gd name="connsiteX65" fmla="*/ 35719 w 762000"/>
                <a:gd name="connsiteY65" fmla="*/ 226219 h 476250"/>
                <a:gd name="connsiteX66" fmla="*/ 7144 w 762000"/>
                <a:gd name="connsiteY66" fmla="*/ 226219 h 476250"/>
                <a:gd name="connsiteX67" fmla="*/ 7144 w 762000"/>
                <a:gd name="connsiteY67" fmla="*/ 254794 h 476250"/>
                <a:gd name="connsiteX68" fmla="*/ 7144 w 762000"/>
                <a:gd name="connsiteY68" fmla="*/ 444341 h 476250"/>
                <a:gd name="connsiteX69" fmla="*/ 7144 w 762000"/>
                <a:gd name="connsiteY69" fmla="*/ 472916 h 476250"/>
                <a:gd name="connsiteX70" fmla="*/ 35719 w 762000"/>
                <a:gd name="connsiteY70" fmla="*/ 472916 h 476250"/>
                <a:gd name="connsiteX71" fmla="*/ 78581 w 762000"/>
                <a:gd name="connsiteY71" fmla="*/ 472916 h 476250"/>
                <a:gd name="connsiteX72" fmla="*/ 107156 w 762000"/>
                <a:gd name="connsiteY72" fmla="*/ 472916 h 476250"/>
                <a:gd name="connsiteX73" fmla="*/ 107156 w 762000"/>
                <a:gd name="connsiteY73" fmla="*/ 444341 h 476250"/>
                <a:gd name="connsiteX74" fmla="*/ 107156 w 762000"/>
                <a:gd name="connsiteY74" fmla="*/ 326231 h 476250"/>
                <a:gd name="connsiteX75" fmla="*/ 152876 w 762000"/>
                <a:gd name="connsiteY75" fmla="*/ 326231 h 476250"/>
                <a:gd name="connsiteX76" fmla="*/ 152876 w 762000"/>
                <a:gd name="connsiteY76" fmla="*/ 443389 h 476250"/>
                <a:gd name="connsiteX77" fmla="*/ 152876 w 762000"/>
                <a:gd name="connsiteY77" fmla="*/ 471964 h 476250"/>
                <a:gd name="connsiteX78" fmla="*/ 181451 w 762000"/>
                <a:gd name="connsiteY78" fmla="*/ 471964 h 476250"/>
                <a:gd name="connsiteX79" fmla="*/ 224314 w 762000"/>
                <a:gd name="connsiteY79" fmla="*/ 471964 h 476250"/>
                <a:gd name="connsiteX80" fmla="*/ 252889 w 762000"/>
                <a:gd name="connsiteY80" fmla="*/ 471964 h 476250"/>
                <a:gd name="connsiteX81" fmla="*/ 252889 w 762000"/>
                <a:gd name="connsiteY81" fmla="*/ 443389 h 476250"/>
                <a:gd name="connsiteX82" fmla="*/ 252889 w 762000"/>
                <a:gd name="connsiteY82" fmla="*/ 398621 h 476250"/>
                <a:gd name="connsiteX83" fmla="*/ 516731 w 762000"/>
                <a:gd name="connsiteY83" fmla="*/ 398621 h 476250"/>
                <a:gd name="connsiteX84" fmla="*/ 516731 w 762000"/>
                <a:gd name="connsiteY84" fmla="*/ 443389 h 476250"/>
                <a:gd name="connsiteX85" fmla="*/ 516731 w 762000"/>
                <a:gd name="connsiteY85" fmla="*/ 471964 h 476250"/>
                <a:gd name="connsiteX86" fmla="*/ 545306 w 762000"/>
                <a:gd name="connsiteY86" fmla="*/ 471964 h 476250"/>
                <a:gd name="connsiteX87" fmla="*/ 591026 w 762000"/>
                <a:gd name="connsiteY87" fmla="*/ 471964 h 476250"/>
                <a:gd name="connsiteX88" fmla="*/ 619601 w 762000"/>
                <a:gd name="connsiteY88" fmla="*/ 471964 h 476250"/>
                <a:gd name="connsiteX89" fmla="*/ 619601 w 762000"/>
                <a:gd name="connsiteY89" fmla="*/ 443389 h 476250"/>
                <a:gd name="connsiteX90" fmla="*/ 619601 w 762000"/>
                <a:gd name="connsiteY90" fmla="*/ 326231 h 476250"/>
                <a:gd name="connsiteX91" fmla="*/ 664369 w 762000"/>
                <a:gd name="connsiteY91" fmla="*/ 326231 h 476250"/>
                <a:gd name="connsiteX92" fmla="*/ 664369 w 762000"/>
                <a:gd name="connsiteY92" fmla="*/ 443389 h 476250"/>
                <a:gd name="connsiteX93" fmla="*/ 664369 w 762000"/>
                <a:gd name="connsiteY93" fmla="*/ 471964 h 476250"/>
                <a:gd name="connsiteX94" fmla="*/ 692944 w 762000"/>
                <a:gd name="connsiteY94" fmla="*/ 471964 h 476250"/>
                <a:gd name="connsiteX95" fmla="*/ 735806 w 762000"/>
                <a:gd name="connsiteY95" fmla="*/ 471964 h 476250"/>
                <a:gd name="connsiteX96" fmla="*/ 764381 w 762000"/>
                <a:gd name="connsiteY96" fmla="*/ 471964 h 476250"/>
                <a:gd name="connsiteX97" fmla="*/ 764381 w 762000"/>
                <a:gd name="connsiteY97" fmla="*/ 443389 h 476250"/>
                <a:gd name="connsiteX98" fmla="*/ 764381 w 762000"/>
                <a:gd name="connsiteY98" fmla="*/ 254794 h 476250"/>
                <a:gd name="connsiteX99" fmla="*/ 764381 w 762000"/>
                <a:gd name="connsiteY99" fmla="*/ 226219 h 476250"/>
                <a:gd name="connsiteX100" fmla="*/ 735806 w 762000"/>
                <a:gd name="connsiteY100" fmla="*/ 226219 h 476250"/>
                <a:gd name="connsiteX101" fmla="*/ 691991 w 762000"/>
                <a:gd name="connsiteY101" fmla="*/ 226219 h 476250"/>
                <a:gd name="connsiteX102" fmla="*/ 691991 w 762000"/>
                <a:gd name="connsiteY102" fmla="*/ 181451 h 476250"/>
                <a:gd name="connsiteX103" fmla="*/ 691991 w 762000"/>
                <a:gd name="connsiteY103" fmla="*/ 152876 h 476250"/>
                <a:gd name="connsiteX104" fmla="*/ 663416 w 762000"/>
                <a:gd name="connsiteY104" fmla="*/ 152876 h 476250"/>
                <a:gd name="connsiteX105" fmla="*/ 619601 w 762000"/>
                <a:gd name="connsiteY105" fmla="*/ 152876 h 476250"/>
                <a:gd name="connsiteX106" fmla="*/ 619601 w 762000"/>
                <a:gd name="connsiteY106" fmla="*/ 108109 h 476250"/>
                <a:gd name="connsiteX107" fmla="*/ 619601 w 762000"/>
                <a:gd name="connsiteY107" fmla="*/ 79534 h 476250"/>
                <a:gd name="connsiteX108" fmla="*/ 591026 w 762000"/>
                <a:gd name="connsiteY108" fmla="*/ 79534 h 476250"/>
                <a:gd name="connsiteX109" fmla="*/ 546259 w 762000"/>
                <a:gd name="connsiteY109" fmla="*/ 79534 h 476250"/>
                <a:gd name="connsiteX110" fmla="*/ 546259 w 762000"/>
                <a:gd name="connsiteY110" fmla="*/ 35719 h 476250"/>
                <a:gd name="connsiteX111" fmla="*/ 546259 w 762000"/>
                <a:gd name="connsiteY111" fmla="*/ 7144 h 476250"/>
                <a:gd name="connsiteX112" fmla="*/ 546259 w 762000"/>
                <a:gd name="connsiteY112" fmla="*/ 7144 h 476250"/>
                <a:gd name="connsiteX113" fmla="*/ 472916 w 762000"/>
                <a:gd name="connsiteY113" fmla="*/ 180499 h 476250"/>
                <a:gd name="connsiteX114" fmla="*/ 518636 w 762000"/>
                <a:gd name="connsiteY114" fmla="*/ 180499 h 476250"/>
                <a:gd name="connsiteX115" fmla="*/ 518636 w 762000"/>
                <a:gd name="connsiteY115" fmla="*/ 226219 h 476250"/>
                <a:gd name="connsiteX116" fmla="*/ 472916 w 762000"/>
                <a:gd name="connsiteY116" fmla="*/ 226219 h 476250"/>
                <a:gd name="connsiteX117" fmla="*/ 472916 w 762000"/>
                <a:gd name="connsiteY117" fmla="*/ 180499 h 476250"/>
                <a:gd name="connsiteX118" fmla="*/ 472916 w 762000"/>
                <a:gd name="connsiteY118" fmla="*/ 180499 h 476250"/>
                <a:gd name="connsiteX119" fmla="*/ 254794 w 762000"/>
                <a:gd name="connsiteY119" fmla="*/ 180499 h 476250"/>
                <a:gd name="connsiteX120" fmla="*/ 300514 w 762000"/>
                <a:gd name="connsiteY120" fmla="*/ 180499 h 476250"/>
                <a:gd name="connsiteX121" fmla="*/ 300514 w 762000"/>
                <a:gd name="connsiteY121" fmla="*/ 226219 h 476250"/>
                <a:gd name="connsiteX122" fmla="*/ 254794 w 762000"/>
                <a:gd name="connsiteY122" fmla="*/ 226219 h 476250"/>
                <a:gd name="connsiteX123" fmla="*/ 254794 w 762000"/>
                <a:gd name="connsiteY123" fmla="*/ 180499 h 476250"/>
                <a:gd name="connsiteX124" fmla="*/ 254794 w 762000"/>
                <a:gd name="connsiteY124" fmla="*/ 18049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762000" h="476250">
                  <a:moveTo>
                    <a:pt x="517684" y="35719"/>
                  </a:moveTo>
                  <a:lnTo>
                    <a:pt x="517684" y="109061"/>
                  </a:lnTo>
                  <a:lnTo>
                    <a:pt x="591026" y="109061"/>
                  </a:lnTo>
                  <a:lnTo>
                    <a:pt x="591026" y="182404"/>
                  </a:lnTo>
                  <a:lnTo>
                    <a:pt x="664369" y="182404"/>
                  </a:lnTo>
                  <a:lnTo>
                    <a:pt x="664369" y="254794"/>
                  </a:lnTo>
                  <a:lnTo>
                    <a:pt x="736759" y="254794"/>
                  </a:lnTo>
                  <a:lnTo>
                    <a:pt x="736759" y="444341"/>
                  </a:lnTo>
                  <a:lnTo>
                    <a:pt x="693896" y="444341"/>
                  </a:lnTo>
                  <a:lnTo>
                    <a:pt x="693896" y="297656"/>
                  </a:lnTo>
                  <a:lnTo>
                    <a:pt x="591026" y="297656"/>
                  </a:lnTo>
                  <a:lnTo>
                    <a:pt x="591026" y="443389"/>
                  </a:lnTo>
                  <a:lnTo>
                    <a:pt x="548164" y="443389"/>
                  </a:lnTo>
                  <a:lnTo>
                    <a:pt x="548164" y="370046"/>
                  </a:lnTo>
                  <a:lnTo>
                    <a:pt x="226219" y="370046"/>
                  </a:lnTo>
                  <a:lnTo>
                    <a:pt x="226219" y="443389"/>
                  </a:lnTo>
                  <a:lnTo>
                    <a:pt x="183356" y="443389"/>
                  </a:lnTo>
                  <a:lnTo>
                    <a:pt x="183356" y="297656"/>
                  </a:lnTo>
                  <a:lnTo>
                    <a:pt x="79534" y="297656"/>
                  </a:lnTo>
                  <a:lnTo>
                    <a:pt x="79534" y="443389"/>
                  </a:lnTo>
                  <a:lnTo>
                    <a:pt x="36671" y="443389"/>
                  </a:lnTo>
                  <a:lnTo>
                    <a:pt x="36671" y="254794"/>
                  </a:lnTo>
                  <a:lnTo>
                    <a:pt x="110014" y="254794"/>
                  </a:lnTo>
                  <a:lnTo>
                    <a:pt x="110014" y="181451"/>
                  </a:lnTo>
                  <a:lnTo>
                    <a:pt x="183356" y="181451"/>
                  </a:lnTo>
                  <a:lnTo>
                    <a:pt x="183356" y="108109"/>
                  </a:lnTo>
                  <a:lnTo>
                    <a:pt x="256699" y="108109"/>
                  </a:lnTo>
                  <a:lnTo>
                    <a:pt x="256699" y="35719"/>
                  </a:lnTo>
                  <a:lnTo>
                    <a:pt x="299561" y="35719"/>
                  </a:lnTo>
                  <a:lnTo>
                    <a:pt x="299561" y="109061"/>
                  </a:lnTo>
                  <a:lnTo>
                    <a:pt x="474821" y="109061"/>
                  </a:lnTo>
                  <a:lnTo>
                    <a:pt x="474821" y="35719"/>
                  </a:lnTo>
                  <a:lnTo>
                    <a:pt x="517684" y="35719"/>
                  </a:lnTo>
                  <a:moveTo>
                    <a:pt x="444341" y="254794"/>
                  </a:moveTo>
                  <a:lnTo>
                    <a:pt x="547211" y="254794"/>
                  </a:lnTo>
                  <a:lnTo>
                    <a:pt x="547211" y="151924"/>
                  </a:lnTo>
                  <a:lnTo>
                    <a:pt x="444341" y="151924"/>
                  </a:lnTo>
                  <a:lnTo>
                    <a:pt x="444341" y="254794"/>
                  </a:lnTo>
                  <a:moveTo>
                    <a:pt x="226219" y="254794"/>
                  </a:moveTo>
                  <a:lnTo>
                    <a:pt x="329089" y="254794"/>
                  </a:lnTo>
                  <a:lnTo>
                    <a:pt x="329089" y="151924"/>
                  </a:lnTo>
                  <a:lnTo>
                    <a:pt x="226219" y="151924"/>
                  </a:lnTo>
                  <a:lnTo>
                    <a:pt x="226219" y="254794"/>
                  </a:lnTo>
                  <a:moveTo>
                    <a:pt x="546259" y="7144"/>
                  </a:moveTo>
                  <a:lnTo>
                    <a:pt x="517684" y="7144"/>
                  </a:lnTo>
                  <a:lnTo>
                    <a:pt x="474821" y="7144"/>
                  </a:lnTo>
                  <a:lnTo>
                    <a:pt x="446246" y="7144"/>
                  </a:lnTo>
                  <a:lnTo>
                    <a:pt x="446246" y="35719"/>
                  </a:lnTo>
                  <a:lnTo>
                    <a:pt x="446246" y="80486"/>
                  </a:lnTo>
                  <a:lnTo>
                    <a:pt x="327184" y="80486"/>
                  </a:lnTo>
                  <a:lnTo>
                    <a:pt x="327184" y="35719"/>
                  </a:lnTo>
                  <a:lnTo>
                    <a:pt x="327184" y="7144"/>
                  </a:lnTo>
                  <a:lnTo>
                    <a:pt x="298609" y="7144"/>
                  </a:lnTo>
                  <a:lnTo>
                    <a:pt x="255746" y="7144"/>
                  </a:lnTo>
                  <a:lnTo>
                    <a:pt x="227171" y="7144"/>
                  </a:lnTo>
                  <a:lnTo>
                    <a:pt x="227171" y="35719"/>
                  </a:lnTo>
                  <a:lnTo>
                    <a:pt x="227171" y="80486"/>
                  </a:lnTo>
                  <a:lnTo>
                    <a:pt x="182404" y="80486"/>
                  </a:lnTo>
                  <a:lnTo>
                    <a:pt x="153829" y="80486"/>
                  </a:lnTo>
                  <a:lnTo>
                    <a:pt x="153829" y="109061"/>
                  </a:lnTo>
                  <a:lnTo>
                    <a:pt x="153829" y="153829"/>
                  </a:lnTo>
                  <a:lnTo>
                    <a:pt x="109061" y="153829"/>
                  </a:lnTo>
                  <a:lnTo>
                    <a:pt x="80486" y="153829"/>
                  </a:lnTo>
                  <a:lnTo>
                    <a:pt x="80486" y="182404"/>
                  </a:lnTo>
                  <a:lnTo>
                    <a:pt x="80486" y="226219"/>
                  </a:lnTo>
                  <a:lnTo>
                    <a:pt x="35719" y="226219"/>
                  </a:lnTo>
                  <a:lnTo>
                    <a:pt x="7144" y="226219"/>
                  </a:lnTo>
                  <a:lnTo>
                    <a:pt x="7144" y="254794"/>
                  </a:lnTo>
                  <a:lnTo>
                    <a:pt x="7144" y="444341"/>
                  </a:lnTo>
                  <a:lnTo>
                    <a:pt x="7144" y="472916"/>
                  </a:lnTo>
                  <a:lnTo>
                    <a:pt x="35719" y="472916"/>
                  </a:lnTo>
                  <a:lnTo>
                    <a:pt x="78581" y="472916"/>
                  </a:lnTo>
                  <a:lnTo>
                    <a:pt x="107156" y="472916"/>
                  </a:lnTo>
                  <a:lnTo>
                    <a:pt x="107156" y="444341"/>
                  </a:lnTo>
                  <a:lnTo>
                    <a:pt x="107156" y="326231"/>
                  </a:lnTo>
                  <a:lnTo>
                    <a:pt x="152876" y="326231"/>
                  </a:lnTo>
                  <a:lnTo>
                    <a:pt x="152876" y="443389"/>
                  </a:lnTo>
                  <a:lnTo>
                    <a:pt x="152876" y="471964"/>
                  </a:lnTo>
                  <a:lnTo>
                    <a:pt x="181451" y="471964"/>
                  </a:lnTo>
                  <a:lnTo>
                    <a:pt x="224314" y="471964"/>
                  </a:lnTo>
                  <a:lnTo>
                    <a:pt x="252889" y="471964"/>
                  </a:lnTo>
                  <a:lnTo>
                    <a:pt x="252889" y="443389"/>
                  </a:lnTo>
                  <a:lnTo>
                    <a:pt x="252889" y="398621"/>
                  </a:lnTo>
                  <a:lnTo>
                    <a:pt x="516731" y="398621"/>
                  </a:lnTo>
                  <a:lnTo>
                    <a:pt x="516731" y="443389"/>
                  </a:lnTo>
                  <a:lnTo>
                    <a:pt x="516731" y="471964"/>
                  </a:lnTo>
                  <a:lnTo>
                    <a:pt x="545306" y="471964"/>
                  </a:lnTo>
                  <a:lnTo>
                    <a:pt x="591026" y="471964"/>
                  </a:lnTo>
                  <a:lnTo>
                    <a:pt x="619601" y="471964"/>
                  </a:lnTo>
                  <a:lnTo>
                    <a:pt x="619601" y="443389"/>
                  </a:lnTo>
                  <a:lnTo>
                    <a:pt x="619601" y="326231"/>
                  </a:lnTo>
                  <a:lnTo>
                    <a:pt x="664369" y="326231"/>
                  </a:lnTo>
                  <a:lnTo>
                    <a:pt x="664369" y="443389"/>
                  </a:lnTo>
                  <a:lnTo>
                    <a:pt x="664369" y="471964"/>
                  </a:lnTo>
                  <a:lnTo>
                    <a:pt x="692944" y="471964"/>
                  </a:lnTo>
                  <a:lnTo>
                    <a:pt x="735806" y="471964"/>
                  </a:lnTo>
                  <a:lnTo>
                    <a:pt x="764381" y="471964"/>
                  </a:lnTo>
                  <a:lnTo>
                    <a:pt x="764381" y="443389"/>
                  </a:lnTo>
                  <a:lnTo>
                    <a:pt x="764381" y="254794"/>
                  </a:lnTo>
                  <a:lnTo>
                    <a:pt x="764381" y="226219"/>
                  </a:lnTo>
                  <a:lnTo>
                    <a:pt x="735806" y="226219"/>
                  </a:lnTo>
                  <a:lnTo>
                    <a:pt x="691991" y="226219"/>
                  </a:lnTo>
                  <a:lnTo>
                    <a:pt x="691991" y="181451"/>
                  </a:lnTo>
                  <a:lnTo>
                    <a:pt x="691991" y="152876"/>
                  </a:lnTo>
                  <a:lnTo>
                    <a:pt x="663416" y="152876"/>
                  </a:lnTo>
                  <a:lnTo>
                    <a:pt x="619601" y="152876"/>
                  </a:lnTo>
                  <a:lnTo>
                    <a:pt x="619601" y="108109"/>
                  </a:lnTo>
                  <a:lnTo>
                    <a:pt x="619601" y="79534"/>
                  </a:lnTo>
                  <a:lnTo>
                    <a:pt x="591026" y="79534"/>
                  </a:lnTo>
                  <a:lnTo>
                    <a:pt x="546259" y="79534"/>
                  </a:lnTo>
                  <a:lnTo>
                    <a:pt x="546259" y="35719"/>
                  </a:lnTo>
                  <a:lnTo>
                    <a:pt x="546259" y="7144"/>
                  </a:lnTo>
                  <a:lnTo>
                    <a:pt x="546259" y="7144"/>
                  </a:lnTo>
                  <a:close/>
                  <a:moveTo>
                    <a:pt x="472916" y="180499"/>
                  </a:moveTo>
                  <a:lnTo>
                    <a:pt x="518636" y="180499"/>
                  </a:lnTo>
                  <a:lnTo>
                    <a:pt x="518636" y="226219"/>
                  </a:lnTo>
                  <a:lnTo>
                    <a:pt x="472916" y="226219"/>
                  </a:lnTo>
                  <a:lnTo>
                    <a:pt x="472916" y="180499"/>
                  </a:lnTo>
                  <a:lnTo>
                    <a:pt x="472916" y="180499"/>
                  </a:lnTo>
                  <a:close/>
                  <a:moveTo>
                    <a:pt x="254794" y="180499"/>
                  </a:moveTo>
                  <a:lnTo>
                    <a:pt x="300514" y="180499"/>
                  </a:lnTo>
                  <a:lnTo>
                    <a:pt x="300514" y="226219"/>
                  </a:lnTo>
                  <a:lnTo>
                    <a:pt x="254794" y="226219"/>
                  </a:lnTo>
                  <a:lnTo>
                    <a:pt x="254794" y="180499"/>
                  </a:lnTo>
                  <a:lnTo>
                    <a:pt x="254794" y="180499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B54715-6D84-4841-A0EF-8F363B59F67B}"/>
                </a:ext>
              </a:extLst>
            </p:cNvPr>
            <p:cNvSpPr/>
            <p:nvPr/>
          </p:nvSpPr>
          <p:spPr>
            <a:xfrm>
              <a:off x="1824691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1CA4CEE-D3A3-472D-AA4C-BA020A2E2298}"/>
                </a:ext>
              </a:extLst>
            </p:cNvPr>
            <p:cNvSpPr/>
            <p:nvPr/>
          </p:nvSpPr>
          <p:spPr>
            <a:xfrm>
              <a:off x="1811356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FEA5D45-2F81-4B54-99C8-EA45DC635FB1}"/>
                </a:ext>
              </a:extLst>
            </p:cNvPr>
            <p:cNvSpPr/>
            <p:nvPr/>
          </p:nvSpPr>
          <p:spPr>
            <a:xfrm>
              <a:off x="1751348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956FDAE-9597-4387-AB48-6B5BDE93776A}"/>
                </a:ext>
              </a:extLst>
            </p:cNvPr>
            <p:cNvSpPr/>
            <p:nvPr/>
          </p:nvSpPr>
          <p:spPr>
            <a:xfrm>
              <a:off x="1738013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ED6BB71-D7F7-49AD-8CE7-CD4B96E829A4}"/>
                </a:ext>
              </a:extLst>
            </p:cNvPr>
            <p:cNvSpPr/>
            <p:nvPr/>
          </p:nvSpPr>
          <p:spPr>
            <a:xfrm>
              <a:off x="1533226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D8DE04F-E44D-4E05-9F81-1C0AB139C74B}"/>
                </a:ext>
              </a:extLst>
            </p:cNvPr>
            <p:cNvSpPr/>
            <p:nvPr/>
          </p:nvSpPr>
          <p:spPr>
            <a:xfrm>
              <a:off x="1518938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837D624-67E2-4D8F-AE69-780F4FF8BD4B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3C48704-C56B-4FC0-9DB7-008E6940542D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CEE72DD-B3FE-46DC-83D4-498AC49B121F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B5AD00B-02CD-4821-B11A-094163CDDE19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B1663B-F059-457B-98CB-9CF36AE8509A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1B3519B-06C1-4305-BEC8-E9A9045862E8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F0D855C-2F36-42EB-9384-9EE53F129EA1}"/>
                </a:ext>
              </a:extLst>
            </p:cNvPr>
            <p:cNvSpPr/>
            <p:nvPr/>
          </p:nvSpPr>
          <p:spPr>
            <a:xfrm>
              <a:off x="2022436" y="3155329"/>
              <a:ext cx="95250" cy="95250"/>
            </a:xfrm>
            <a:custGeom>
              <a:avLst/>
              <a:gdLst>
                <a:gd name="connsiteX0" fmla="*/ 30379 w 95250"/>
                <a:gd name="connsiteY0" fmla="*/ 51334 h 95250"/>
                <a:gd name="connsiteX1" fmla="*/ 33236 w 95250"/>
                <a:gd name="connsiteY1" fmla="*/ 58954 h 95250"/>
                <a:gd name="connsiteX2" fmla="*/ 30379 w 95250"/>
                <a:gd name="connsiteY2" fmla="*/ 87529 h 95250"/>
                <a:gd name="connsiteX3" fmla="*/ 33236 w 95250"/>
                <a:gd name="connsiteY3" fmla="*/ 88481 h 95250"/>
                <a:gd name="connsiteX4" fmla="*/ 51334 w 95250"/>
                <a:gd name="connsiteY4" fmla="*/ 66574 h 95250"/>
                <a:gd name="connsiteX5" fmla="*/ 58954 w 95250"/>
                <a:gd name="connsiteY5" fmla="*/ 63716 h 95250"/>
                <a:gd name="connsiteX6" fmla="*/ 87529 w 95250"/>
                <a:gd name="connsiteY6" fmla="*/ 66574 h 95250"/>
                <a:gd name="connsiteX7" fmla="*/ 88481 w 95250"/>
                <a:gd name="connsiteY7" fmla="*/ 63716 h 95250"/>
                <a:gd name="connsiteX8" fmla="*/ 66574 w 95250"/>
                <a:gd name="connsiteY8" fmla="*/ 45619 h 95250"/>
                <a:gd name="connsiteX9" fmla="*/ 63716 w 95250"/>
                <a:gd name="connsiteY9" fmla="*/ 37999 h 95250"/>
                <a:gd name="connsiteX10" fmla="*/ 66574 w 95250"/>
                <a:gd name="connsiteY10" fmla="*/ 9424 h 95250"/>
                <a:gd name="connsiteX11" fmla="*/ 63716 w 95250"/>
                <a:gd name="connsiteY11" fmla="*/ 8471 h 95250"/>
                <a:gd name="connsiteX12" fmla="*/ 45619 w 95250"/>
                <a:gd name="connsiteY12" fmla="*/ 30379 h 95250"/>
                <a:gd name="connsiteX13" fmla="*/ 37999 w 95250"/>
                <a:gd name="connsiteY13" fmla="*/ 33236 h 95250"/>
                <a:gd name="connsiteX14" fmla="*/ 9424 w 95250"/>
                <a:gd name="connsiteY14" fmla="*/ 30379 h 95250"/>
                <a:gd name="connsiteX15" fmla="*/ 8471 w 95250"/>
                <a:gd name="connsiteY15" fmla="*/ 33236 h 95250"/>
                <a:gd name="connsiteX16" fmla="*/ 30379 w 95250"/>
                <a:gd name="connsiteY16" fmla="*/ 513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0379" y="51334"/>
                  </a:moveTo>
                  <a:cubicBezTo>
                    <a:pt x="32284" y="53239"/>
                    <a:pt x="34189" y="56096"/>
                    <a:pt x="33236" y="58954"/>
                  </a:cubicBezTo>
                  <a:lnTo>
                    <a:pt x="30379" y="87529"/>
                  </a:lnTo>
                  <a:cubicBezTo>
                    <a:pt x="30379" y="90386"/>
                    <a:pt x="31331" y="90386"/>
                    <a:pt x="33236" y="88481"/>
                  </a:cubicBezTo>
                  <a:lnTo>
                    <a:pt x="51334" y="66574"/>
                  </a:lnTo>
                  <a:cubicBezTo>
                    <a:pt x="53239" y="64669"/>
                    <a:pt x="56096" y="62764"/>
                    <a:pt x="58954" y="63716"/>
                  </a:cubicBezTo>
                  <a:lnTo>
                    <a:pt x="87529" y="66574"/>
                  </a:lnTo>
                  <a:cubicBezTo>
                    <a:pt x="90386" y="66574"/>
                    <a:pt x="90386" y="65621"/>
                    <a:pt x="88481" y="63716"/>
                  </a:cubicBezTo>
                  <a:lnTo>
                    <a:pt x="66574" y="45619"/>
                  </a:lnTo>
                  <a:cubicBezTo>
                    <a:pt x="64669" y="43714"/>
                    <a:pt x="62764" y="40856"/>
                    <a:pt x="63716" y="37999"/>
                  </a:cubicBezTo>
                  <a:lnTo>
                    <a:pt x="66574" y="9424"/>
                  </a:lnTo>
                  <a:cubicBezTo>
                    <a:pt x="66574" y="6566"/>
                    <a:pt x="65621" y="6566"/>
                    <a:pt x="63716" y="8471"/>
                  </a:cubicBezTo>
                  <a:lnTo>
                    <a:pt x="45619" y="30379"/>
                  </a:lnTo>
                  <a:cubicBezTo>
                    <a:pt x="43714" y="32284"/>
                    <a:pt x="40856" y="34189"/>
                    <a:pt x="37999" y="33236"/>
                  </a:cubicBezTo>
                  <a:lnTo>
                    <a:pt x="9424" y="30379"/>
                  </a:lnTo>
                  <a:cubicBezTo>
                    <a:pt x="6566" y="30379"/>
                    <a:pt x="6566" y="31331"/>
                    <a:pt x="8471" y="33236"/>
                  </a:cubicBezTo>
                  <a:lnTo>
                    <a:pt x="30379" y="513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AF0D39D-0C52-44FE-B51C-3CA6199D2E6F}"/>
                </a:ext>
              </a:extLst>
            </p:cNvPr>
            <p:cNvSpPr/>
            <p:nvPr/>
          </p:nvSpPr>
          <p:spPr>
            <a:xfrm>
              <a:off x="1264383" y="3617429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7389 w 95250"/>
                <a:gd name="connsiteY8" fmla="*/ 41672 h 95250"/>
                <a:gd name="connsiteX9" fmla="*/ 60722 w 95250"/>
                <a:gd name="connsiteY9" fmla="*/ 35957 h 95250"/>
                <a:gd name="connsiteX10" fmla="*/ 51197 w 95250"/>
                <a:gd name="connsiteY10" fmla="*/ 9287 h 95250"/>
                <a:gd name="connsiteX11" fmla="*/ 48339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7389" y="41672"/>
                  </a:lnTo>
                  <a:cubicBezTo>
                    <a:pt x="64532" y="40719"/>
                    <a:pt x="61674" y="38814"/>
                    <a:pt x="60722" y="35957"/>
                  </a:cubicBezTo>
                  <a:lnTo>
                    <a:pt x="51197" y="9287"/>
                  </a:lnTo>
                  <a:cubicBezTo>
                    <a:pt x="50244" y="6429"/>
                    <a:pt x="49292" y="6429"/>
                    <a:pt x="48339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903F5AA-7212-44E1-B294-C785540D03A7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AF2F80A-9DA6-4C97-91E1-E2F7B9872C86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257F608-8C7D-4A86-820F-E1539553ABC2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3FF5CAF-7C6E-4FC5-A602-49280758CECE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7B228F0-7EEF-43F9-BE35-170A1564D036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F3DEF1-2B4A-4861-AFAD-A7203D37A90F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B9DC073-4644-47F3-BB9C-649C2595B280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8569510-7FC6-41C7-A098-D024799BF29F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63B38EA-43E8-4142-AC4E-0D966F2303DB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980B57-882B-404E-9218-3D5F1A7598EB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3F58FBE-AEDC-49CA-80CB-2A67293C33A0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BF20B3D-11D9-44DC-95B4-D671F312888E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ED8EB34-A168-42BB-8B47-08A4A7EA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1269381">
            <a:off x="5281190" y="4142776"/>
            <a:ext cx="907367" cy="1719222"/>
            <a:chOff x="3358194" y="2575240"/>
            <a:chExt cx="907367" cy="1719222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7BD90BB-3456-4C12-ABF2-334B656C06D0}"/>
                </a:ext>
              </a:extLst>
            </p:cNvPr>
            <p:cNvSpPr/>
            <p:nvPr/>
          </p:nvSpPr>
          <p:spPr>
            <a:xfrm>
              <a:off x="3358194" y="2575240"/>
              <a:ext cx="907367" cy="1719222"/>
            </a:xfrm>
            <a:custGeom>
              <a:avLst/>
              <a:gdLst>
                <a:gd name="connsiteX0" fmla="*/ 912541 w 907367"/>
                <a:gd name="connsiteY0" fmla="*/ 9949 h 1719222"/>
                <a:gd name="connsiteX1" fmla="*/ 9949 w 907367"/>
                <a:gd name="connsiteY1" fmla="*/ 9949 h 1719222"/>
                <a:gd name="connsiteX2" fmla="*/ 9949 w 907367"/>
                <a:gd name="connsiteY2" fmla="*/ 140483 h 1719222"/>
                <a:gd name="connsiteX3" fmla="*/ 121380 w 907367"/>
                <a:gd name="connsiteY3" fmla="*/ 140483 h 1719222"/>
                <a:gd name="connsiteX4" fmla="*/ 121380 w 907367"/>
                <a:gd name="connsiteY4" fmla="*/ 374488 h 1719222"/>
                <a:gd name="connsiteX5" fmla="*/ 121380 w 907367"/>
                <a:gd name="connsiteY5" fmla="*/ 436571 h 1719222"/>
                <a:gd name="connsiteX6" fmla="*/ 121380 w 907367"/>
                <a:gd name="connsiteY6" fmla="*/ 778823 h 1719222"/>
                <a:gd name="connsiteX7" fmla="*/ 121380 w 907367"/>
                <a:gd name="connsiteY7" fmla="*/ 840907 h 1719222"/>
                <a:gd name="connsiteX8" fmla="*/ 121380 w 907367"/>
                <a:gd name="connsiteY8" fmla="*/ 1183159 h 1719222"/>
                <a:gd name="connsiteX9" fmla="*/ 121380 w 907367"/>
                <a:gd name="connsiteY9" fmla="*/ 1245242 h 1719222"/>
                <a:gd name="connsiteX10" fmla="*/ 121380 w 907367"/>
                <a:gd name="connsiteY10" fmla="*/ 1412389 h 1719222"/>
                <a:gd name="connsiteX11" fmla="*/ 471592 w 907367"/>
                <a:gd name="connsiteY11" fmla="*/ 1719620 h 1719222"/>
                <a:gd name="connsiteX12" fmla="*/ 801110 w 907367"/>
                <a:gd name="connsiteY12" fmla="*/ 1413981 h 1719222"/>
                <a:gd name="connsiteX13" fmla="*/ 801110 w 907367"/>
                <a:gd name="connsiteY13" fmla="*/ 140483 h 1719222"/>
                <a:gd name="connsiteX14" fmla="*/ 912541 w 907367"/>
                <a:gd name="connsiteY14" fmla="*/ 140483 h 1719222"/>
                <a:gd name="connsiteX15" fmla="*/ 912541 w 907367"/>
                <a:gd name="connsiteY15" fmla="*/ 9949 h 171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7367" h="1719222">
                  <a:moveTo>
                    <a:pt x="912541" y="9949"/>
                  </a:moveTo>
                  <a:lnTo>
                    <a:pt x="9949" y="9949"/>
                  </a:lnTo>
                  <a:lnTo>
                    <a:pt x="9949" y="140483"/>
                  </a:lnTo>
                  <a:lnTo>
                    <a:pt x="121380" y="140483"/>
                  </a:lnTo>
                  <a:lnTo>
                    <a:pt x="121380" y="374488"/>
                  </a:lnTo>
                  <a:lnTo>
                    <a:pt x="121380" y="436571"/>
                  </a:lnTo>
                  <a:lnTo>
                    <a:pt x="121380" y="778823"/>
                  </a:lnTo>
                  <a:lnTo>
                    <a:pt x="121380" y="840907"/>
                  </a:lnTo>
                  <a:lnTo>
                    <a:pt x="121380" y="1183159"/>
                  </a:lnTo>
                  <a:lnTo>
                    <a:pt x="121380" y="1245242"/>
                  </a:lnTo>
                  <a:lnTo>
                    <a:pt x="121380" y="1412389"/>
                  </a:lnTo>
                  <a:cubicBezTo>
                    <a:pt x="127748" y="1587495"/>
                    <a:pt x="283751" y="1724396"/>
                    <a:pt x="471592" y="1719620"/>
                  </a:cubicBezTo>
                  <a:cubicBezTo>
                    <a:pt x="651474" y="1714844"/>
                    <a:pt x="794742" y="1581127"/>
                    <a:pt x="801110" y="1413981"/>
                  </a:cubicBezTo>
                  <a:lnTo>
                    <a:pt x="801110" y="140483"/>
                  </a:lnTo>
                  <a:lnTo>
                    <a:pt x="912541" y="140483"/>
                  </a:lnTo>
                  <a:lnTo>
                    <a:pt x="912541" y="9949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B928406-59E2-4123-AC45-3DE980DCF85C}"/>
                </a:ext>
              </a:extLst>
            </p:cNvPr>
            <p:cNvSpPr/>
            <p:nvPr/>
          </p:nvSpPr>
          <p:spPr>
            <a:xfrm>
              <a:off x="3397593" y="2592353"/>
              <a:ext cx="827773" cy="1687385"/>
            </a:xfrm>
            <a:custGeom>
              <a:avLst/>
              <a:gdLst>
                <a:gd name="connsiteX0" fmla="*/ 820610 w 827773"/>
                <a:gd name="connsiteY0" fmla="*/ 19898 h 1687384"/>
                <a:gd name="connsiteX1" fmla="*/ 19898 w 827773"/>
                <a:gd name="connsiteY1" fmla="*/ 19898 h 1687384"/>
                <a:gd name="connsiteX2" fmla="*/ 19898 w 827773"/>
                <a:gd name="connsiteY2" fmla="*/ 78798 h 1687384"/>
                <a:gd name="connsiteX3" fmla="*/ 118594 w 827773"/>
                <a:gd name="connsiteY3" fmla="*/ 78798 h 1687384"/>
                <a:gd name="connsiteX4" fmla="*/ 118594 w 827773"/>
                <a:gd name="connsiteY4" fmla="*/ 389213 h 1687384"/>
                <a:gd name="connsiteX5" fmla="*/ 118594 w 827773"/>
                <a:gd name="connsiteY5" fmla="*/ 448112 h 1687384"/>
                <a:gd name="connsiteX6" fmla="*/ 118594 w 827773"/>
                <a:gd name="connsiteY6" fmla="*/ 774446 h 1687384"/>
                <a:gd name="connsiteX7" fmla="*/ 118594 w 827773"/>
                <a:gd name="connsiteY7" fmla="*/ 833345 h 1687384"/>
                <a:gd name="connsiteX8" fmla="*/ 118594 w 827773"/>
                <a:gd name="connsiteY8" fmla="*/ 1159679 h 1687384"/>
                <a:gd name="connsiteX9" fmla="*/ 118594 w 827773"/>
                <a:gd name="connsiteY9" fmla="*/ 1218578 h 1687384"/>
                <a:gd name="connsiteX10" fmla="*/ 118594 w 827773"/>
                <a:gd name="connsiteY10" fmla="*/ 1377766 h 1687384"/>
                <a:gd name="connsiteX11" fmla="*/ 429010 w 827773"/>
                <a:gd name="connsiteY11" fmla="*/ 1669078 h 1687384"/>
                <a:gd name="connsiteX12" fmla="*/ 720322 w 827773"/>
                <a:gd name="connsiteY12" fmla="*/ 1377766 h 1687384"/>
                <a:gd name="connsiteX13" fmla="*/ 720322 w 827773"/>
                <a:gd name="connsiteY13" fmla="*/ 78798 h 1687384"/>
                <a:gd name="connsiteX14" fmla="*/ 819018 w 827773"/>
                <a:gd name="connsiteY14" fmla="*/ 78798 h 1687384"/>
                <a:gd name="connsiteX15" fmla="*/ 819018 w 827773"/>
                <a:gd name="connsiteY15" fmla="*/ 19898 h 168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773" h="1687384">
                  <a:moveTo>
                    <a:pt x="820610" y="19898"/>
                  </a:moveTo>
                  <a:lnTo>
                    <a:pt x="19898" y="19898"/>
                  </a:lnTo>
                  <a:lnTo>
                    <a:pt x="19898" y="78798"/>
                  </a:lnTo>
                  <a:lnTo>
                    <a:pt x="118594" y="78798"/>
                  </a:lnTo>
                  <a:lnTo>
                    <a:pt x="118594" y="389213"/>
                  </a:lnTo>
                  <a:lnTo>
                    <a:pt x="118594" y="448112"/>
                  </a:lnTo>
                  <a:lnTo>
                    <a:pt x="118594" y="774446"/>
                  </a:lnTo>
                  <a:lnTo>
                    <a:pt x="118594" y="833345"/>
                  </a:lnTo>
                  <a:lnTo>
                    <a:pt x="118594" y="1159679"/>
                  </a:lnTo>
                  <a:lnTo>
                    <a:pt x="118594" y="1218578"/>
                  </a:lnTo>
                  <a:lnTo>
                    <a:pt x="118594" y="1377766"/>
                  </a:lnTo>
                  <a:cubicBezTo>
                    <a:pt x="123370" y="1544912"/>
                    <a:pt x="263455" y="1675446"/>
                    <a:pt x="429010" y="1669078"/>
                  </a:cubicBezTo>
                  <a:cubicBezTo>
                    <a:pt x="588197" y="1664303"/>
                    <a:pt x="715546" y="1536953"/>
                    <a:pt x="720322" y="1377766"/>
                  </a:cubicBezTo>
                  <a:lnTo>
                    <a:pt x="720322" y="78798"/>
                  </a:lnTo>
                  <a:lnTo>
                    <a:pt x="819018" y="78798"/>
                  </a:lnTo>
                  <a:lnTo>
                    <a:pt x="819018" y="19898"/>
                  </a:lnTo>
                  <a:close/>
                </a:path>
              </a:pathLst>
            </a:custGeom>
            <a:solidFill>
              <a:srgbClr val="EAE4DC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615ACB2-3298-4970-87BC-3236671DC0BE}"/>
                </a:ext>
              </a:extLst>
            </p:cNvPr>
            <p:cNvSpPr/>
            <p:nvPr/>
          </p:nvSpPr>
          <p:spPr>
            <a:xfrm>
              <a:off x="3793173" y="2693437"/>
              <a:ext cx="79594" cy="79594"/>
            </a:xfrm>
            <a:custGeom>
              <a:avLst/>
              <a:gdLst>
                <a:gd name="connsiteX0" fmla="*/ 35021 w 79593"/>
                <a:gd name="connsiteY0" fmla="*/ 47756 h 79593"/>
                <a:gd name="connsiteX1" fmla="*/ 22286 w 79593"/>
                <a:gd name="connsiteY1" fmla="*/ 60491 h 79593"/>
                <a:gd name="connsiteX2" fmla="*/ 22286 w 79593"/>
                <a:gd name="connsiteY2" fmla="*/ 73226 h 79593"/>
                <a:gd name="connsiteX3" fmla="*/ 35021 w 79593"/>
                <a:gd name="connsiteY3" fmla="*/ 73226 h 79593"/>
                <a:gd name="connsiteX4" fmla="*/ 47756 w 79593"/>
                <a:gd name="connsiteY4" fmla="*/ 60491 h 79593"/>
                <a:gd name="connsiteX5" fmla="*/ 60491 w 79593"/>
                <a:gd name="connsiteY5" fmla="*/ 73226 h 79593"/>
                <a:gd name="connsiteX6" fmla="*/ 73226 w 79593"/>
                <a:gd name="connsiteY6" fmla="*/ 73226 h 79593"/>
                <a:gd name="connsiteX7" fmla="*/ 73226 w 79593"/>
                <a:gd name="connsiteY7" fmla="*/ 60491 h 79593"/>
                <a:gd name="connsiteX8" fmla="*/ 60491 w 79593"/>
                <a:gd name="connsiteY8" fmla="*/ 47756 h 79593"/>
                <a:gd name="connsiteX9" fmla="*/ 73226 w 79593"/>
                <a:gd name="connsiteY9" fmla="*/ 35021 h 79593"/>
                <a:gd name="connsiteX10" fmla="*/ 73226 w 79593"/>
                <a:gd name="connsiteY10" fmla="*/ 22286 h 79593"/>
                <a:gd name="connsiteX11" fmla="*/ 60491 w 79593"/>
                <a:gd name="connsiteY11" fmla="*/ 22286 h 79593"/>
                <a:gd name="connsiteX12" fmla="*/ 47756 w 79593"/>
                <a:gd name="connsiteY12" fmla="*/ 35021 h 79593"/>
                <a:gd name="connsiteX13" fmla="*/ 35021 w 79593"/>
                <a:gd name="connsiteY13" fmla="*/ 22286 h 79593"/>
                <a:gd name="connsiteX14" fmla="*/ 22286 w 79593"/>
                <a:gd name="connsiteY14" fmla="*/ 22286 h 79593"/>
                <a:gd name="connsiteX15" fmla="*/ 22286 w 79593"/>
                <a:gd name="connsiteY15" fmla="*/ 35021 h 79593"/>
                <a:gd name="connsiteX16" fmla="*/ 35021 w 79593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593" h="79593">
                  <a:moveTo>
                    <a:pt x="35021" y="47756"/>
                  </a:moveTo>
                  <a:lnTo>
                    <a:pt x="22286" y="60491"/>
                  </a:lnTo>
                  <a:cubicBezTo>
                    <a:pt x="19102" y="63675"/>
                    <a:pt x="19102" y="70042"/>
                    <a:pt x="22286" y="73226"/>
                  </a:cubicBezTo>
                  <a:cubicBezTo>
                    <a:pt x="25470" y="76410"/>
                    <a:pt x="31837" y="76410"/>
                    <a:pt x="35021" y="73226"/>
                  </a:cubicBezTo>
                  <a:lnTo>
                    <a:pt x="47756" y="60491"/>
                  </a:lnTo>
                  <a:lnTo>
                    <a:pt x="60491" y="73226"/>
                  </a:lnTo>
                  <a:cubicBezTo>
                    <a:pt x="63675" y="76410"/>
                    <a:pt x="70042" y="76410"/>
                    <a:pt x="73226" y="73226"/>
                  </a:cubicBezTo>
                  <a:cubicBezTo>
                    <a:pt x="76410" y="70042"/>
                    <a:pt x="76410" y="63675"/>
                    <a:pt x="73226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5021" y="47756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5B162A-8827-474B-BFBB-9753A764A78B}"/>
                </a:ext>
              </a:extLst>
            </p:cNvPr>
            <p:cNvSpPr/>
            <p:nvPr/>
          </p:nvSpPr>
          <p:spPr>
            <a:xfrm>
              <a:off x="3583842" y="3213183"/>
              <a:ext cx="461643" cy="923286"/>
            </a:xfrm>
            <a:custGeom>
              <a:avLst/>
              <a:gdLst>
                <a:gd name="connsiteX0" fmla="*/ 449704 w 461642"/>
                <a:gd name="connsiteY0" fmla="*/ 19898 h 923285"/>
                <a:gd name="connsiteX1" fmla="*/ 19898 w 461642"/>
                <a:gd name="connsiteY1" fmla="*/ 19898 h 923285"/>
                <a:gd name="connsiteX2" fmla="*/ 19898 w 461642"/>
                <a:gd name="connsiteY2" fmla="*/ 51736 h 923285"/>
                <a:gd name="connsiteX3" fmla="*/ 72430 w 461642"/>
                <a:gd name="connsiteY3" fmla="*/ 51736 h 923285"/>
                <a:gd name="connsiteX4" fmla="*/ 72430 w 461642"/>
                <a:gd name="connsiteY4" fmla="*/ 218882 h 923285"/>
                <a:gd name="connsiteX5" fmla="*/ 190229 w 461642"/>
                <a:gd name="connsiteY5" fmla="*/ 218882 h 923285"/>
                <a:gd name="connsiteX6" fmla="*/ 190229 w 461642"/>
                <a:gd name="connsiteY6" fmla="*/ 250720 h 923285"/>
                <a:gd name="connsiteX7" fmla="*/ 72430 w 461642"/>
                <a:gd name="connsiteY7" fmla="*/ 250720 h 923285"/>
                <a:gd name="connsiteX8" fmla="*/ 72430 w 461642"/>
                <a:gd name="connsiteY8" fmla="*/ 425826 h 923285"/>
                <a:gd name="connsiteX9" fmla="*/ 190229 w 461642"/>
                <a:gd name="connsiteY9" fmla="*/ 425826 h 923285"/>
                <a:gd name="connsiteX10" fmla="*/ 190229 w 461642"/>
                <a:gd name="connsiteY10" fmla="*/ 457663 h 923285"/>
                <a:gd name="connsiteX11" fmla="*/ 72430 w 461642"/>
                <a:gd name="connsiteY11" fmla="*/ 457663 h 923285"/>
                <a:gd name="connsiteX12" fmla="*/ 72430 w 461642"/>
                <a:gd name="connsiteY12" fmla="*/ 632769 h 923285"/>
                <a:gd name="connsiteX13" fmla="*/ 190229 w 461642"/>
                <a:gd name="connsiteY13" fmla="*/ 632769 h 923285"/>
                <a:gd name="connsiteX14" fmla="*/ 190229 w 461642"/>
                <a:gd name="connsiteY14" fmla="*/ 664607 h 923285"/>
                <a:gd name="connsiteX15" fmla="*/ 72430 w 461642"/>
                <a:gd name="connsiteY15" fmla="*/ 664607 h 923285"/>
                <a:gd name="connsiteX16" fmla="*/ 72430 w 461642"/>
                <a:gd name="connsiteY16" fmla="*/ 750568 h 923285"/>
                <a:gd name="connsiteX17" fmla="*/ 239577 w 461642"/>
                <a:gd name="connsiteY17" fmla="*/ 906571 h 923285"/>
                <a:gd name="connsiteX18" fmla="*/ 395580 w 461642"/>
                <a:gd name="connsiteY18" fmla="*/ 750568 h 923285"/>
                <a:gd name="connsiteX19" fmla="*/ 395580 w 461642"/>
                <a:gd name="connsiteY19" fmla="*/ 51736 h 923285"/>
                <a:gd name="connsiteX20" fmla="*/ 448112 w 461642"/>
                <a:gd name="connsiteY20" fmla="*/ 51736 h 923285"/>
                <a:gd name="connsiteX21" fmla="*/ 448112 w 461642"/>
                <a:gd name="connsiteY21" fmla="*/ 19898 h 9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642" h="923285">
                  <a:moveTo>
                    <a:pt x="449704" y="19898"/>
                  </a:moveTo>
                  <a:lnTo>
                    <a:pt x="19898" y="19898"/>
                  </a:lnTo>
                  <a:lnTo>
                    <a:pt x="19898" y="51736"/>
                  </a:lnTo>
                  <a:lnTo>
                    <a:pt x="72430" y="51736"/>
                  </a:lnTo>
                  <a:lnTo>
                    <a:pt x="72430" y="218882"/>
                  </a:lnTo>
                  <a:lnTo>
                    <a:pt x="190229" y="218882"/>
                  </a:lnTo>
                  <a:lnTo>
                    <a:pt x="190229" y="250720"/>
                  </a:lnTo>
                  <a:lnTo>
                    <a:pt x="72430" y="250720"/>
                  </a:lnTo>
                  <a:lnTo>
                    <a:pt x="72430" y="425826"/>
                  </a:lnTo>
                  <a:lnTo>
                    <a:pt x="190229" y="425826"/>
                  </a:lnTo>
                  <a:lnTo>
                    <a:pt x="190229" y="457663"/>
                  </a:lnTo>
                  <a:lnTo>
                    <a:pt x="72430" y="457663"/>
                  </a:lnTo>
                  <a:lnTo>
                    <a:pt x="72430" y="632769"/>
                  </a:lnTo>
                  <a:lnTo>
                    <a:pt x="190229" y="632769"/>
                  </a:lnTo>
                  <a:lnTo>
                    <a:pt x="190229" y="664607"/>
                  </a:lnTo>
                  <a:lnTo>
                    <a:pt x="72430" y="664607"/>
                  </a:lnTo>
                  <a:lnTo>
                    <a:pt x="72430" y="750568"/>
                  </a:lnTo>
                  <a:cubicBezTo>
                    <a:pt x="75614" y="839713"/>
                    <a:pt x="150432" y="909755"/>
                    <a:pt x="239577" y="906571"/>
                  </a:cubicBezTo>
                  <a:cubicBezTo>
                    <a:pt x="325538" y="903388"/>
                    <a:pt x="393988" y="834937"/>
                    <a:pt x="395580" y="750568"/>
                  </a:cubicBezTo>
                  <a:lnTo>
                    <a:pt x="395580" y="51736"/>
                  </a:lnTo>
                  <a:lnTo>
                    <a:pt x="448112" y="51736"/>
                  </a:lnTo>
                  <a:lnTo>
                    <a:pt x="448112" y="19898"/>
                  </a:ln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F33DD0-DD53-473C-B821-2563D3C9B35D}"/>
                </a:ext>
              </a:extLst>
            </p:cNvPr>
            <p:cNvSpPr/>
            <p:nvPr/>
          </p:nvSpPr>
          <p:spPr>
            <a:xfrm>
              <a:off x="3561556" y="2928238"/>
              <a:ext cx="270618" cy="270618"/>
            </a:xfrm>
            <a:custGeom>
              <a:avLst/>
              <a:gdLst>
                <a:gd name="connsiteX0" fmla="*/ 265047 w 270618"/>
                <a:gd name="connsiteY0" fmla="*/ 142473 h 270618"/>
                <a:gd name="connsiteX1" fmla="*/ 142473 w 270618"/>
                <a:gd name="connsiteY1" fmla="*/ 265047 h 270618"/>
                <a:gd name="connsiteX2" fmla="*/ 19898 w 270618"/>
                <a:gd name="connsiteY2" fmla="*/ 142473 h 270618"/>
                <a:gd name="connsiteX3" fmla="*/ 142473 w 270618"/>
                <a:gd name="connsiteY3" fmla="*/ 19898 h 270618"/>
                <a:gd name="connsiteX4" fmla="*/ 265047 w 270618"/>
                <a:gd name="connsiteY4" fmla="*/ 142473 h 2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18" h="270618">
                  <a:moveTo>
                    <a:pt x="265047" y="142473"/>
                  </a:moveTo>
                  <a:cubicBezTo>
                    <a:pt x="265047" y="210168"/>
                    <a:pt x="210168" y="265047"/>
                    <a:pt x="142473" y="265047"/>
                  </a:cubicBezTo>
                  <a:cubicBezTo>
                    <a:pt x="74777" y="265047"/>
                    <a:pt x="19898" y="210168"/>
                    <a:pt x="19898" y="142473"/>
                  </a:cubicBezTo>
                  <a:cubicBezTo>
                    <a:pt x="19898" y="74777"/>
                    <a:pt x="74777" y="19898"/>
                    <a:pt x="142473" y="19898"/>
                  </a:cubicBezTo>
                  <a:cubicBezTo>
                    <a:pt x="210168" y="19898"/>
                    <a:pt x="265047" y="74777"/>
                    <a:pt x="265047" y="142473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E733B20-CB26-4D21-BD6E-4C022A7129D9}"/>
                </a:ext>
              </a:extLst>
            </p:cNvPr>
            <p:cNvSpPr/>
            <p:nvPr/>
          </p:nvSpPr>
          <p:spPr>
            <a:xfrm>
              <a:off x="3846501" y="2885258"/>
              <a:ext cx="254700" cy="254700"/>
            </a:xfrm>
            <a:custGeom>
              <a:avLst/>
              <a:gdLst>
                <a:gd name="connsiteX0" fmla="*/ 239577 w 254699"/>
                <a:gd name="connsiteY0" fmla="*/ 129738 h 254699"/>
                <a:gd name="connsiteX1" fmla="*/ 129738 w 254699"/>
                <a:gd name="connsiteY1" fmla="*/ 239577 h 254699"/>
                <a:gd name="connsiteX2" fmla="*/ 19898 w 254699"/>
                <a:gd name="connsiteY2" fmla="*/ 129738 h 254699"/>
                <a:gd name="connsiteX3" fmla="*/ 129738 w 254699"/>
                <a:gd name="connsiteY3" fmla="*/ 19898 h 254699"/>
                <a:gd name="connsiteX4" fmla="*/ 239577 w 254699"/>
                <a:gd name="connsiteY4" fmla="*/ 129738 h 2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699" h="254699">
                  <a:moveTo>
                    <a:pt x="239577" y="129738"/>
                  </a:moveTo>
                  <a:cubicBezTo>
                    <a:pt x="239577" y="190400"/>
                    <a:pt x="190400" y="239577"/>
                    <a:pt x="129738" y="239577"/>
                  </a:cubicBezTo>
                  <a:cubicBezTo>
                    <a:pt x="69075" y="239577"/>
                    <a:pt x="19898" y="190400"/>
                    <a:pt x="19898" y="129738"/>
                  </a:cubicBezTo>
                  <a:cubicBezTo>
                    <a:pt x="19898" y="69075"/>
                    <a:pt x="69075" y="19898"/>
                    <a:pt x="129738" y="19898"/>
                  </a:cubicBezTo>
                  <a:cubicBezTo>
                    <a:pt x="190400" y="19898"/>
                    <a:pt x="239577" y="69075"/>
                    <a:pt x="239577" y="129738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2A1C4D4-5269-4944-A196-392799DC4F16}"/>
                </a:ext>
              </a:extLst>
            </p:cNvPr>
            <p:cNvSpPr/>
            <p:nvPr/>
          </p:nvSpPr>
          <p:spPr>
            <a:xfrm>
              <a:off x="3607720" y="2692641"/>
              <a:ext cx="143268" cy="143269"/>
            </a:xfrm>
            <a:custGeom>
              <a:avLst/>
              <a:gdLst>
                <a:gd name="connsiteX0" fmla="*/ 131329 w 143268"/>
                <a:gd name="connsiteY0" fmla="*/ 75614 h 143268"/>
                <a:gd name="connsiteX1" fmla="*/ 75614 w 143268"/>
                <a:gd name="connsiteY1" fmla="*/ 131329 h 143268"/>
                <a:gd name="connsiteX2" fmla="*/ 19898 w 143268"/>
                <a:gd name="connsiteY2" fmla="*/ 75614 h 143268"/>
                <a:gd name="connsiteX3" fmla="*/ 75614 w 143268"/>
                <a:gd name="connsiteY3" fmla="*/ 19898 h 143268"/>
                <a:gd name="connsiteX4" fmla="*/ 131329 w 143268"/>
                <a:gd name="connsiteY4" fmla="*/ 75614 h 14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8" h="143268">
                  <a:moveTo>
                    <a:pt x="131329" y="75614"/>
                  </a:moveTo>
                  <a:cubicBezTo>
                    <a:pt x="131329" y="106385"/>
                    <a:pt x="106385" y="131329"/>
                    <a:pt x="75614" y="131329"/>
                  </a:cubicBezTo>
                  <a:cubicBezTo>
                    <a:pt x="44843" y="131329"/>
                    <a:pt x="19898" y="106385"/>
                    <a:pt x="19898" y="75614"/>
                  </a:cubicBezTo>
                  <a:cubicBezTo>
                    <a:pt x="19898" y="44843"/>
                    <a:pt x="44843" y="19898"/>
                    <a:pt x="75614" y="19898"/>
                  </a:cubicBezTo>
                  <a:cubicBezTo>
                    <a:pt x="106385" y="19898"/>
                    <a:pt x="131329" y="44843"/>
                    <a:pt x="131329" y="75614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8CEBDE6-06DA-4F50-8C62-1B7CF17233E8}"/>
                </a:ext>
              </a:extLst>
            </p:cNvPr>
            <p:cNvSpPr/>
            <p:nvPr/>
          </p:nvSpPr>
          <p:spPr>
            <a:xfrm>
              <a:off x="3926095" y="2714927"/>
              <a:ext cx="159187" cy="159187"/>
            </a:xfrm>
            <a:custGeom>
              <a:avLst/>
              <a:gdLst>
                <a:gd name="connsiteX0" fmla="*/ 147248 w 159187"/>
                <a:gd name="connsiteY0" fmla="*/ 83573 h 159187"/>
                <a:gd name="connsiteX1" fmla="*/ 83573 w 159187"/>
                <a:gd name="connsiteY1" fmla="*/ 147248 h 159187"/>
                <a:gd name="connsiteX2" fmla="*/ 19898 w 159187"/>
                <a:gd name="connsiteY2" fmla="*/ 83573 h 159187"/>
                <a:gd name="connsiteX3" fmla="*/ 83573 w 159187"/>
                <a:gd name="connsiteY3" fmla="*/ 19898 h 159187"/>
                <a:gd name="connsiteX4" fmla="*/ 147248 w 159187"/>
                <a:gd name="connsiteY4" fmla="*/ 83573 h 15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87" h="159187">
                  <a:moveTo>
                    <a:pt x="147248" y="83573"/>
                  </a:moveTo>
                  <a:cubicBezTo>
                    <a:pt x="147248" y="118740"/>
                    <a:pt x="118740" y="147248"/>
                    <a:pt x="83573" y="147248"/>
                  </a:cubicBezTo>
                  <a:cubicBezTo>
                    <a:pt x="48407" y="147248"/>
                    <a:pt x="19898" y="118740"/>
                    <a:pt x="19898" y="83573"/>
                  </a:cubicBezTo>
                  <a:cubicBezTo>
                    <a:pt x="19898" y="48407"/>
                    <a:pt x="48407" y="19898"/>
                    <a:pt x="83573" y="19898"/>
                  </a:cubicBezTo>
                  <a:cubicBezTo>
                    <a:pt x="118740" y="19898"/>
                    <a:pt x="147248" y="48407"/>
                    <a:pt x="147248" y="83573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8A73E64-ECDA-4DE2-B9B6-BA1BCB93A822}"/>
                </a:ext>
              </a:extLst>
            </p:cNvPr>
            <p:cNvSpPr/>
            <p:nvPr/>
          </p:nvSpPr>
          <p:spPr>
            <a:xfrm>
              <a:off x="3758948" y="2819991"/>
              <a:ext cx="127350" cy="127350"/>
            </a:xfrm>
            <a:custGeom>
              <a:avLst/>
              <a:gdLst>
                <a:gd name="connsiteX0" fmla="*/ 118594 w 127349"/>
                <a:gd name="connsiteY0" fmla="*/ 69246 h 127349"/>
                <a:gd name="connsiteX1" fmla="*/ 69246 w 127349"/>
                <a:gd name="connsiteY1" fmla="*/ 118594 h 127349"/>
                <a:gd name="connsiteX2" fmla="*/ 19898 w 127349"/>
                <a:gd name="connsiteY2" fmla="*/ 69246 h 127349"/>
                <a:gd name="connsiteX3" fmla="*/ 69246 w 127349"/>
                <a:gd name="connsiteY3" fmla="*/ 19898 h 127349"/>
                <a:gd name="connsiteX4" fmla="*/ 118594 w 127349"/>
                <a:gd name="connsiteY4" fmla="*/ 69246 h 1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9" h="127349">
                  <a:moveTo>
                    <a:pt x="118594" y="69246"/>
                  </a:moveTo>
                  <a:cubicBezTo>
                    <a:pt x="118594" y="96501"/>
                    <a:pt x="96501" y="118594"/>
                    <a:pt x="69246" y="118594"/>
                  </a:cubicBezTo>
                  <a:cubicBezTo>
                    <a:pt x="41992" y="118594"/>
                    <a:pt x="19898" y="96501"/>
                    <a:pt x="19898" y="69246"/>
                  </a:cubicBezTo>
                  <a:cubicBezTo>
                    <a:pt x="19898" y="41992"/>
                    <a:pt x="41992" y="19898"/>
                    <a:pt x="69246" y="19898"/>
                  </a:cubicBezTo>
                  <a:cubicBezTo>
                    <a:pt x="96501" y="19898"/>
                    <a:pt x="118594" y="41992"/>
                    <a:pt x="118594" y="69246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D21F412-7287-489E-ACE6-C6EC1CF7F0CB}"/>
                </a:ext>
              </a:extLst>
            </p:cNvPr>
            <p:cNvSpPr/>
            <p:nvPr/>
          </p:nvSpPr>
          <p:spPr>
            <a:xfrm>
              <a:off x="3534494" y="2831134"/>
              <a:ext cx="111431" cy="111431"/>
            </a:xfrm>
            <a:custGeom>
              <a:avLst/>
              <a:gdLst>
                <a:gd name="connsiteX0" fmla="*/ 105859 w 111431"/>
                <a:gd name="connsiteY0" fmla="*/ 62879 h 111431"/>
                <a:gd name="connsiteX1" fmla="*/ 62879 w 111431"/>
                <a:gd name="connsiteY1" fmla="*/ 105860 h 111431"/>
                <a:gd name="connsiteX2" fmla="*/ 19898 w 111431"/>
                <a:gd name="connsiteY2" fmla="*/ 62879 h 111431"/>
                <a:gd name="connsiteX3" fmla="*/ 62879 w 111431"/>
                <a:gd name="connsiteY3" fmla="*/ 19898 h 111431"/>
                <a:gd name="connsiteX4" fmla="*/ 105859 w 111431"/>
                <a:gd name="connsiteY4" fmla="*/ 62879 h 11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31" h="111431">
                  <a:moveTo>
                    <a:pt x="105859" y="62879"/>
                  </a:moveTo>
                  <a:cubicBezTo>
                    <a:pt x="105859" y="86616"/>
                    <a:pt x="86616" y="105860"/>
                    <a:pt x="62879" y="105860"/>
                  </a:cubicBezTo>
                  <a:cubicBezTo>
                    <a:pt x="39141" y="105860"/>
                    <a:pt x="19898" y="86616"/>
                    <a:pt x="19898" y="62879"/>
                  </a:cubicBezTo>
                  <a:cubicBezTo>
                    <a:pt x="19898" y="39141"/>
                    <a:pt x="39141" y="19898"/>
                    <a:pt x="62879" y="19898"/>
                  </a:cubicBezTo>
                  <a:cubicBezTo>
                    <a:pt x="86616" y="19898"/>
                    <a:pt x="105859" y="39141"/>
                    <a:pt x="105859" y="62879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0AA9BD7-E9D2-41E6-8EE4-5B0716154BAF}"/>
                </a:ext>
              </a:extLst>
            </p:cNvPr>
            <p:cNvGrpSpPr/>
            <p:nvPr/>
          </p:nvGrpSpPr>
          <p:grpSpPr>
            <a:xfrm>
              <a:off x="3817847" y="3307104"/>
              <a:ext cx="119391" cy="667051"/>
              <a:chOff x="3817847" y="3307104"/>
              <a:chExt cx="119391" cy="66705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BDE822A-1F03-423C-BCB1-983D2DF37255}"/>
                  </a:ext>
                </a:extLst>
              </p:cNvPr>
              <p:cNvSpPr/>
              <p:nvPr/>
            </p:nvSpPr>
            <p:spPr>
              <a:xfrm>
                <a:off x="3817847" y="3757603"/>
                <a:ext cx="111431" cy="95512"/>
              </a:xfrm>
              <a:custGeom>
                <a:avLst/>
                <a:gdLst>
                  <a:gd name="connsiteX0" fmla="*/ 74022 w 111431"/>
                  <a:gd name="connsiteY0" fmla="*/ 88349 h 95512"/>
                  <a:gd name="connsiteX1" fmla="*/ 72430 w 111431"/>
                  <a:gd name="connsiteY1" fmla="*/ 62879 h 95512"/>
                  <a:gd name="connsiteX2" fmla="*/ 81981 w 111431"/>
                  <a:gd name="connsiteY2" fmla="*/ 59695 h 95512"/>
                  <a:gd name="connsiteX3" fmla="*/ 86757 w 111431"/>
                  <a:gd name="connsiteY3" fmla="*/ 48552 h 95512"/>
                  <a:gd name="connsiteX4" fmla="*/ 83573 w 111431"/>
                  <a:gd name="connsiteY4" fmla="*/ 39001 h 95512"/>
                  <a:gd name="connsiteX5" fmla="*/ 77206 w 111431"/>
                  <a:gd name="connsiteY5" fmla="*/ 35817 h 95512"/>
                  <a:gd name="connsiteX6" fmla="*/ 70838 w 111431"/>
                  <a:gd name="connsiteY6" fmla="*/ 39001 h 95512"/>
                  <a:gd name="connsiteX7" fmla="*/ 66063 w 111431"/>
                  <a:gd name="connsiteY7" fmla="*/ 53328 h 95512"/>
                  <a:gd name="connsiteX8" fmla="*/ 54920 w 111431"/>
                  <a:gd name="connsiteY8" fmla="*/ 78798 h 95512"/>
                  <a:gd name="connsiteX9" fmla="*/ 37409 w 111431"/>
                  <a:gd name="connsiteY9" fmla="*/ 86757 h 95512"/>
                  <a:gd name="connsiteX10" fmla="*/ 24674 w 111431"/>
                  <a:gd name="connsiteY10" fmla="*/ 83573 h 95512"/>
                  <a:gd name="connsiteX11" fmla="*/ 15123 w 111431"/>
                  <a:gd name="connsiteY11" fmla="*/ 72430 h 95512"/>
                  <a:gd name="connsiteX12" fmla="*/ 11939 w 111431"/>
                  <a:gd name="connsiteY12" fmla="*/ 51736 h 95512"/>
                  <a:gd name="connsiteX13" fmla="*/ 18307 w 111431"/>
                  <a:gd name="connsiteY13" fmla="*/ 26266 h 95512"/>
                  <a:gd name="connsiteX14" fmla="*/ 37409 w 111431"/>
                  <a:gd name="connsiteY14" fmla="*/ 15123 h 95512"/>
                  <a:gd name="connsiteX15" fmla="*/ 39001 w 111431"/>
                  <a:gd name="connsiteY15" fmla="*/ 40593 h 95512"/>
                  <a:gd name="connsiteX16" fmla="*/ 31042 w 111431"/>
                  <a:gd name="connsiteY16" fmla="*/ 45368 h 95512"/>
                  <a:gd name="connsiteX17" fmla="*/ 27858 w 111431"/>
                  <a:gd name="connsiteY17" fmla="*/ 54920 h 95512"/>
                  <a:gd name="connsiteX18" fmla="*/ 29450 w 111431"/>
                  <a:gd name="connsiteY18" fmla="*/ 61287 h 95512"/>
                  <a:gd name="connsiteX19" fmla="*/ 34225 w 111431"/>
                  <a:gd name="connsiteY19" fmla="*/ 62879 h 95512"/>
                  <a:gd name="connsiteX20" fmla="*/ 37409 w 111431"/>
                  <a:gd name="connsiteY20" fmla="*/ 61287 h 95512"/>
                  <a:gd name="connsiteX21" fmla="*/ 40593 w 111431"/>
                  <a:gd name="connsiteY21" fmla="*/ 51736 h 95512"/>
                  <a:gd name="connsiteX22" fmla="*/ 48552 w 111431"/>
                  <a:gd name="connsiteY22" fmla="*/ 26266 h 95512"/>
                  <a:gd name="connsiteX23" fmla="*/ 58103 w 111431"/>
                  <a:gd name="connsiteY23" fmla="*/ 15123 h 95512"/>
                  <a:gd name="connsiteX24" fmla="*/ 70838 w 111431"/>
                  <a:gd name="connsiteY24" fmla="*/ 11939 h 95512"/>
                  <a:gd name="connsiteX25" fmla="*/ 86757 w 111431"/>
                  <a:gd name="connsiteY25" fmla="*/ 16715 h 95512"/>
                  <a:gd name="connsiteX26" fmla="*/ 97900 w 111431"/>
                  <a:gd name="connsiteY26" fmla="*/ 29450 h 95512"/>
                  <a:gd name="connsiteX27" fmla="*/ 101084 w 111431"/>
                  <a:gd name="connsiteY27" fmla="*/ 50144 h 95512"/>
                  <a:gd name="connsiteX28" fmla="*/ 93125 w 111431"/>
                  <a:gd name="connsiteY28" fmla="*/ 80390 h 95512"/>
                  <a:gd name="connsiteX29" fmla="*/ 74022 w 111431"/>
                  <a:gd name="connsiteY29" fmla="*/ 8834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1431" h="95512">
                    <a:moveTo>
                      <a:pt x="74022" y="88349"/>
                    </a:moveTo>
                    <a:lnTo>
                      <a:pt x="72430" y="62879"/>
                    </a:lnTo>
                    <a:cubicBezTo>
                      <a:pt x="77206" y="62879"/>
                      <a:pt x="80390" y="61287"/>
                      <a:pt x="81981" y="59695"/>
                    </a:cubicBezTo>
                    <a:cubicBezTo>
                      <a:pt x="85165" y="56512"/>
                      <a:pt x="86757" y="53328"/>
                      <a:pt x="86757" y="48552"/>
                    </a:cubicBezTo>
                    <a:cubicBezTo>
                      <a:pt x="86757" y="45368"/>
                      <a:pt x="85165" y="42185"/>
                      <a:pt x="83573" y="39001"/>
                    </a:cubicBezTo>
                    <a:cubicBezTo>
                      <a:pt x="81981" y="37409"/>
                      <a:pt x="80390" y="35817"/>
                      <a:pt x="77206" y="35817"/>
                    </a:cubicBezTo>
                    <a:cubicBezTo>
                      <a:pt x="75614" y="35817"/>
                      <a:pt x="72430" y="37409"/>
                      <a:pt x="70838" y="39001"/>
                    </a:cubicBezTo>
                    <a:cubicBezTo>
                      <a:pt x="69246" y="40593"/>
                      <a:pt x="67655" y="45368"/>
                      <a:pt x="66063" y="53328"/>
                    </a:cubicBezTo>
                    <a:cubicBezTo>
                      <a:pt x="62879" y="64471"/>
                      <a:pt x="59695" y="74022"/>
                      <a:pt x="54920" y="78798"/>
                    </a:cubicBezTo>
                    <a:cubicBezTo>
                      <a:pt x="50144" y="83573"/>
                      <a:pt x="45368" y="86757"/>
                      <a:pt x="37409" y="86757"/>
                    </a:cubicBezTo>
                    <a:cubicBezTo>
                      <a:pt x="32633" y="86757"/>
                      <a:pt x="29450" y="85165"/>
                      <a:pt x="24674" y="83573"/>
                    </a:cubicBezTo>
                    <a:cubicBezTo>
                      <a:pt x="19898" y="80390"/>
                      <a:pt x="18307" y="77206"/>
                      <a:pt x="15123" y="72430"/>
                    </a:cubicBezTo>
                    <a:cubicBezTo>
                      <a:pt x="13531" y="67655"/>
                      <a:pt x="11939" y="59695"/>
                      <a:pt x="11939" y="51736"/>
                    </a:cubicBezTo>
                    <a:cubicBezTo>
                      <a:pt x="11939" y="40593"/>
                      <a:pt x="13531" y="32633"/>
                      <a:pt x="18307" y="26266"/>
                    </a:cubicBezTo>
                    <a:cubicBezTo>
                      <a:pt x="23082" y="19898"/>
                      <a:pt x="29450" y="16715"/>
                      <a:pt x="37409" y="15123"/>
                    </a:cubicBezTo>
                    <a:lnTo>
                      <a:pt x="39001" y="40593"/>
                    </a:lnTo>
                    <a:cubicBezTo>
                      <a:pt x="35817" y="40593"/>
                      <a:pt x="32633" y="42185"/>
                      <a:pt x="31042" y="45368"/>
                    </a:cubicBezTo>
                    <a:cubicBezTo>
                      <a:pt x="29450" y="46960"/>
                      <a:pt x="27858" y="50144"/>
                      <a:pt x="27858" y="54920"/>
                    </a:cubicBezTo>
                    <a:cubicBezTo>
                      <a:pt x="27858" y="58103"/>
                      <a:pt x="27858" y="59695"/>
                      <a:pt x="29450" y="61287"/>
                    </a:cubicBezTo>
                    <a:cubicBezTo>
                      <a:pt x="31042" y="62879"/>
                      <a:pt x="32633" y="62879"/>
                      <a:pt x="34225" y="62879"/>
                    </a:cubicBezTo>
                    <a:cubicBezTo>
                      <a:pt x="35817" y="62879"/>
                      <a:pt x="37409" y="62879"/>
                      <a:pt x="37409" y="61287"/>
                    </a:cubicBezTo>
                    <a:cubicBezTo>
                      <a:pt x="39001" y="59695"/>
                      <a:pt x="39001" y="56512"/>
                      <a:pt x="40593" y="51736"/>
                    </a:cubicBezTo>
                    <a:cubicBezTo>
                      <a:pt x="43776" y="40593"/>
                      <a:pt x="45368" y="31042"/>
                      <a:pt x="48552" y="26266"/>
                    </a:cubicBezTo>
                    <a:cubicBezTo>
                      <a:pt x="51736" y="21490"/>
                      <a:pt x="54920" y="16715"/>
                      <a:pt x="58103" y="15123"/>
                    </a:cubicBezTo>
                    <a:cubicBezTo>
                      <a:pt x="61287" y="13531"/>
                      <a:pt x="66063" y="11939"/>
                      <a:pt x="70838" y="11939"/>
                    </a:cubicBezTo>
                    <a:cubicBezTo>
                      <a:pt x="77206" y="11939"/>
                      <a:pt x="81981" y="13531"/>
                      <a:pt x="86757" y="16715"/>
                    </a:cubicBezTo>
                    <a:cubicBezTo>
                      <a:pt x="91533" y="19898"/>
                      <a:pt x="94716" y="24674"/>
                      <a:pt x="97900" y="29450"/>
                    </a:cubicBezTo>
                    <a:cubicBezTo>
                      <a:pt x="101084" y="34225"/>
                      <a:pt x="101084" y="42185"/>
                      <a:pt x="101084" y="50144"/>
                    </a:cubicBezTo>
                    <a:cubicBezTo>
                      <a:pt x="101084" y="64471"/>
                      <a:pt x="97900" y="75614"/>
                      <a:pt x="93125" y="80390"/>
                    </a:cubicBezTo>
                    <a:cubicBezTo>
                      <a:pt x="89941" y="83573"/>
                      <a:pt x="81981" y="86757"/>
                      <a:pt x="74022" y="8834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0A5A9827-62BB-465A-B780-8380BED8B2AE}"/>
                  </a:ext>
                </a:extLst>
              </p:cNvPr>
              <p:cNvSpPr/>
              <p:nvPr/>
            </p:nvSpPr>
            <p:spPr>
              <a:xfrm>
                <a:off x="3843317" y="3673234"/>
                <a:ext cx="79594" cy="95512"/>
              </a:xfrm>
              <a:custGeom>
                <a:avLst/>
                <a:gdLst>
                  <a:gd name="connsiteX0" fmla="*/ 51736 w 79593"/>
                  <a:gd name="connsiteY0" fmla="*/ 34225 h 95512"/>
                  <a:gd name="connsiteX1" fmla="*/ 54920 w 79593"/>
                  <a:gd name="connsiteY1" fmla="*/ 11939 h 95512"/>
                  <a:gd name="connsiteX2" fmla="*/ 67655 w 79593"/>
                  <a:gd name="connsiteY2" fmla="*/ 18307 h 95512"/>
                  <a:gd name="connsiteX3" fmla="*/ 75614 w 79593"/>
                  <a:gd name="connsiteY3" fmla="*/ 29450 h 95512"/>
                  <a:gd name="connsiteX4" fmla="*/ 78798 w 79593"/>
                  <a:gd name="connsiteY4" fmla="*/ 46960 h 95512"/>
                  <a:gd name="connsiteX5" fmla="*/ 77206 w 79593"/>
                  <a:gd name="connsiteY5" fmla="*/ 62879 h 95512"/>
                  <a:gd name="connsiteX6" fmla="*/ 70838 w 79593"/>
                  <a:gd name="connsiteY6" fmla="*/ 74022 h 95512"/>
                  <a:gd name="connsiteX7" fmla="*/ 61287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9450 w 79593"/>
                  <a:gd name="connsiteY17" fmla="*/ 46960 h 95512"/>
                  <a:gd name="connsiteX18" fmla="*/ 34225 w 79593"/>
                  <a:gd name="connsiteY18" fmla="*/ 56511 h 95512"/>
                  <a:gd name="connsiteX19" fmla="*/ 46960 w 79593"/>
                  <a:gd name="connsiteY19" fmla="*/ 59695 h 95512"/>
                  <a:gd name="connsiteX20" fmla="*/ 58103 w 79593"/>
                  <a:gd name="connsiteY20" fmla="*/ 56511 h 95512"/>
                  <a:gd name="connsiteX21" fmla="*/ 62879 w 79593"/>
                  <a:gd name="connsiteY21" fmla="*/ 46960 h 95512"/>
                  <a:gd name="connsiteX22" fmla="*/ 59695 w 79593"/>
                  <a:gd name="connsiteY22" fmla="*/ 39001 h 95512"/>
                  <a:gd name="connsiteX23" fmla="*/ 51736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1736" y="34225"/>
                    </a:moveTo>
                    <a:lnTo>
                      <a:pt x="54920" y="11939"/>
                    </a:lnTo>
                    <a:cubicBezTo>
                      <a:pt x="59695" y="13531"/>
                      <a:pt x="64471" y="15123"/>
                      <a:pt x="67655" y="18307"/>
                    </a:cubicBezTo>
                    <a:cubicBezTo>
                      <a:pt x="70838" y="21490"/>
                      <a:pt x="74022" y="24674"/>
                      <a:pt x="75614" y="29450"/>
                    </a:cubicBezTo>
                    <a:cubicBezTo>
                      <a:pt x="77206" y="34225"/>
                      <a:pt x="78798" y="39001"/>
                      <a:pt x="78798" y="46960"/>
                    </a:cubicBezTo>
                    <a:cubicBezTo>
                      <a:pt x="78798" y="53328"/>
                      <a:pt x="78798" y="59695"/>
                      <a:pt x="77206" y="62879"/>
                    </a:cubicBezTo>
                    <a:cubicBezTo>
                      <a:pt x="75614" y="67655"/>
                      <a:pt x="74022" y="70838"/>
                      <a:pt x="70838" y="74022"/>
                    </a:cubicBezTo>
                    <a:cubicBezTo>
                      <a:pt x="67655" y="77206"/>
                      <a:pt x="64471" y="80389"/>
                      <a:pt x="61287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89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1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1" y="39001"/>
                      <a:pt x="29450" y="40593"/>
                    </a:cubicBezTo>
                    <a:cubicBezTo>
                      <a:pt x="29450" y="42185"/>
                      <a:pt x="29450" y="43776"/>
                      <a:pt x="29450" y="46960"/>
                    </a:cubicBezTo>
                    <a:cubicBezTo>
                      <a:pt x="29450" y="51736"/>
                      <a:pt x="31041" y="54920"/>
                      <a:pt x="34225" y="56511"/>
                    </a:cubicBezTo>
                    <a:cubicBezTo>
                      <a:pt x="37409" y="59695"/>
                      <a:pt x="42185" y="59695"/>
                      <a:pt x="46960" y="59695"/>
                    </a:cubicBezTo>
                    <a:cubicBezTo>
                      <a:pt x="51736" y="59695"/>
                      <a:pt x="56511" y="58103"/>
                      <a:pt x="58103" y="56511"/>
                    </a:cubicBezTo>
                    <a:cubicBezTo>
                      <a:pt x="61287" y="53328"/>
                      <a:pt x="62879" y="50144"/>
                      <a:pt x="62879" y="46960"/>
                    </a:cubicBezTo>
                    <a:cubicBezTo>
                      <a:pt x="62879" y="43776"/>
                      <a:pt x="61287" y="40593"/>
                      <a:pt x="59695" y="39001"/>
                    </a:cubicBezTo>
                    <a:cubicBezTo>
                      <a:pt x="58103" y="37409"/>
                      <a:pt x="56511" y="35817"/>
                      <a:pt x="51736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86125E7-C9A2-462B-86F9-E0DE7C4E8A8F}"/>
                  </a:ext>
                </a:extLst>
              </p:cNvPr>
              <p:cNvSpPr/>
              <p:nvPr/>
            </p:nvSpPr>
            <p:spPr>
              <a:xfrm>
                <a:off x="3821031" y="3636621"/>
                <a:ext cx="111431" cy="47756"/>
              </a:xfrm>
              <a:custGeom>
                <a:avLst/>
                <a:gdLst>
                  <a:gd name="connsiteX0" fmla="*/ 11939 w 111431"/>
                  <a:gd name="connsiteY0" fmla="*/ 35817 h 47756"/>
                  <a:gd name="connsiteX1" fmla="*/ 11939 w 111431"/>
                  <a:gd name="connsiteY1" fmla="*/ 11939 h 47756"/>
                  <a:gd name="connsiteX2" fmla="*/ 27858 w 111431"/>
                  <a:gd name="connsiteY2" fmla="*/ 11939 h 47756"/>
                  <a:gd name="connsiteX3" fmla="*/ 27858 w 111431"/>
                  <a:gd name="connsiteY3" fmla="*/ 35817 h 47756"/>
                  <a:gd name="connsiteX4" fmla="*/ 11939 w 111431"/>
                  <a:gd name="connsiteY4" fmla="*/ 35817 h 47756"/>
                  <a:gd name="connsiteX5" fmla="*/ 35817 w 111431"/>
                  <a:gd name="connsiteY5" fmla="*/ 35817 h 47756"/>
                  <a:gd name="connsiteX6" fmla="*/ 35817 w 111431"/>
                  <a:gd name="connsiteY6" fmla="*/ 11939 h 47756"/>
                  <a:gd name="connsiteX7" fmla="*/ 99492 w 111431"/>
                  <a:gd name="connsiteY7" fmla="*/ 11939 h 47756"/>
                  <a:gd name="connsiteX8" fmla="*/ 99492 w 111431"/>
                  <a:gd name="connsiteY8" fmla="*/ 35817 h 47756"/>
                  <a:gd name="connsiteX9" fmla="*/ 35817 w 111431"/>
                  <a:gd name="connsiteY9" fmla="*/ 35817 h 4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31" h="47756">
                    <a:moveTo>
                      <a:pt x="11939" y="35817"/>
                    </a:moveTo>
                    <a:lnTo>
                      <a:pt x="11939" y="11939"/>
                    </a:lnTo>
                    <a:lnTo>
                      <a:pt x="27858" y="11939"/>
                    </a:lnTo>
                    <a:lnTo>
                      <a:pt x="27858" y="35817"/>
                    </a:lnTo>
                    <a:lnTo>
                      <a:pt x="11939" y="35817"/>
                    </a:lnTo>
                    <a:close/>
                    <a:moveTo>
                      <a:pt x="35817" y="35817"/>
                    </a:moveTo>
                    <a:lnTo>
                      <a:pt x="35817" y="11939"/>
                    </a:lnTo>
                    <a:lnTo>
                      <a:pt x="99492" y="11939"/>
                    </a:lnTo>
                    <a:lnTo>
                      <a:pt x="99492" y="35817"/>
                    </a:lnTo>
                    <a:lnTo>
                      <a:pt x="35817" y="35817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4B8E0733-2EA4-4E40-B4AA-46F0615D1897}"/>
                  </a:ext>
                </a:extLst>
              </p:cNvPr>
              <p:cNvSpPr/>
              <p:nvPr/>
            </p:nvSpPr>
            <p:spPr>
              <a:xfrm>
                <a:off x="3844909" y="3550660"/>
                <a:ext cx="79594" cy="79594"/>
              </a:xfrm>
              <a:custGeom>
                <a:avLst/>
                <a:gdLst>
                  <a:gd name="connsiteX0" fmla="*/ 50144 w 79593"/>
                  <a:gd name="connsiteY0" fmla="*/ 13531 h 79593"/>
                  <a:gd name="connsiteX1" fmla="*/ 50144 w 79593"/>
                  <a:gd name="connsiteY1" fmla="*/ 61287 h 79593"/>
                  <a:gd name="connsiteX2" fmla="*/ 58103 w 79593"/>
                  <a:gd name="connsiteY2" fmla="*/ 58103 h 79593"/>
                  <a:gd name="connsiteX3" fmla="*/ 62879 w 79593"/>
                  <a:gd name="connsiteY3" fmla="*/ 48552 h 79593"/>
                  <a:gd name="connsiteX4" fmla="*/ 61287 w 79593"/>
                  <a:gd name="connsiteY4" fmla="*/ 42185 h 79593"/>
                  <a:gd name="connsiteX5" fmla="*/ 56511 w 79593"/>
                  <a:gd name="connsiteY5" fmla="*/ 37409 h 79593"/>
                  <a:gd name="connsiteX6" fmla="*/ 58103 w 79593"/>
                  <a:gd name="connsiteY6" fmla="*/ 13531 h 79593"/>
                  <a:gd name="connsiteX7" fmla="*/ 72430 w 79593"/>
                  <a:gd name="connsiteY7" fmla="*/ 26266 h 79593"/>
                  <a:gd name="connsiteX8" fmla="*/ 77206 w 79593"/>
                  <a:gd name="connsiteY8" fmla="*/ 48552 h 79593"/>
                  <a:gd name="connsiteX9" fmla="*/ 74022 w 79593"/>
                  <a:gd name="connsiteY9" fmla="*/ 67655 h 79593"/>
                  <a:gd name="connsiteX10" fmla="*/ 62879 w 79593"/>
                  <a:gd name="connsiteY10" fmla="*/ 78798 h 79593"/>
                  <a:gd name="connsiteX11" fmla="*/ 45368 w 79593"/>
                  <a:gd name="connsiteY11" fmla="*/ 83573 h 79593"/>
                  <a:gd name="connsiteX12" fmla="*/ 21490 w 79593"/>
                  <a:gd name="connsiteY12" fmla="*/ 74022 h 79593"/>
                  <a:gd name="connsiteX13" fmla="*/ 11939 w 79593"/>
                  <a:gd name="connsiteY13" fmla="*/ 48552 h 79593"/>
                  <a:gd name="connsiteX14" fmla="*/ 16715 w 79593"/>
                  <a:gd name="connsiteY14" fmla="*/ 27858 h 79593"/>
                  <a:gd name="connsiteX15" fmla="*/ 27858 w 79593"/>
                  <a:gd name="connsiteY15" fmla="*/ 16715 h 79593"/>
                  <a:gd name="connsiteX16" fmla="*/ 48552 w 79593"/>
                  <a:gd name="connsiteY16" fmla="*/ 11939 h 79593"/>
                  <a:gd name="connsiteX17" fmla="*/ 50144 w 79593"/>
                  <a:gd name="connsiteY17" fmla="*/ 11939 h 79593"/>
                  <a:gd name="connsiteX18" fmla="*/ 39001 w 79593"/>
                  <a:gd name="connsiteY18" fmla="*/ 37409 h 79593"/>
                  <a:gd name="connsiteX19" fmla="*/ 29450 w 79593"/>
                  <a:gd name="connsiteY19" fmla="*/ 40593 h 79593"/>
                  <a:gd name="connsiteX20" fmla="*/ 26266 w 79593"/>
                  <a:gd name="connsiteY20" fmla="*/ 48552 h 79593"/>
                  <a:gd name="connsiteX21" fmla="*/ 31042 w 79593"/>
                  <a:gd name="connsiteY21" fmla="*/ 58103 h 79593"/>
                  <a:gd name="connsiteX22" fmla="*/ 39001 w 79593"/>
                  <a:gd name="connsiteY22" fmla="*/ 61287 h 79593"/>
                  <a:gd name="connsiteX23" fmla="*/ 39001 w 79593"/>
                  <a:gd name="connsiteY23" fmla="*/ 37409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79593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2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F70616A-072C-4083-AE73-38DC408E84F1}"/>
                  </a:ext>
                </a:extLst>
              </p:cNvPr>
              <p:cNvSpPr/>
              <p:nvPr/>
            </p:nvSpPr>
            <p:spPr>
              <a:xfrm>
                <a:off x="3841726" y="3474250"/>
                <a:ext cx="79594" cy="79594"/>
              </a:xfrm>
              <a:custGeom>
                <a:avLst/>
                <a:gdLst>
                  <a:gd name="connsiteX0" fmla="*/ 15123 w 79593"/>
                  <a:gd name="connsiteY0" fmla="*/ 78798 h 79593"/>
                  <a:gd name="connsiteX1" fmla="*/ 15123 w 79593"/>
                  <a:gd name="connsiteY1" fmla="*/ 56511 h 79593"/>
                  <a:gd name="connsiteX2" fmla="*/ 24674 w 79593"/>
                  <a:gd name="connsiteY2" fmla="*/ 56511 h 79593"/>
                  <a:gd name="connsiteX3" fmla="*/ 15123 w 79593"/>
                  <a:gd name="connsiteY3" fmla="*/ 46960 h 79593"/>
                  <a:gd name="connsiteX4" fmla="*/ 11939 w 79593"/>
                  <a:gd name="connsiteY4" fmla="*/ 34225 h 79593"/>
                  <a:gd name="connsiteX5" fmla="*/ 18307 w 79593"/>
                  <a:gd name="connsiteY5" fmla="*/ 18306 h 79593"/>
                  <a:gd name="connsiteX6" fmla="*/ 37409 w 79593"/>
                  <a:gd name="connsiteY6" fmla="*/ 11939 h 79593"/>
                  <a:gd name="connsiteX7" fmla="*/ 78798 w 79593"/>
                  <a:gd name="connsiteY7" fmla="*/ 11939 h 79593"/>
                  <a:gd name="connsiteX8" fmla="*/ 78798 w 79593"/>
                  <a:gd name="connsiteY8" fmla="*/ 35817 h 79593"/>
                  <a:gd name="connsiteX9" fmla="*/ 43776 w 79593"/>
                  <a:gd name="connsiteY9" fmla="*/ 35817 h 79593"/>
                  <a:gd name="connsiteX10" fmla="*/ 35817 w 79593"/>
                  <a:gd name="connsiteY10" fmla="*/ 37409 h 79593"/>
                  <a:gd name="connsiteX11" fmla="*/ 32633 w 79593"/>
                  <a:gd name="connsiteY11" fmla="*/ 43776 h 79593"/>
                  <a:gd name="connsiteX12" fmla="*/ 35817 w 79593"/>
                  <a:gd name="connsiteY12" fmla="*/ 50144 h 79593"/>
                  <a:gd name="connsiteX13" fmla="*/ 46960 w 79593"/>
                  <a:gd name="connsiteY13" fmla="*/ 53328 h 79593"/>
                  <a:gd name="connsiteX14" fmla="*/ 78798 w 79593"/>
                  <a:gd name="connsiteY14" fmla="*/ 53328 h 79593"/>
                  <a:gd name="connsiteX15" fmla="*/ 78798 w 79593"/>
                  <a:gd name="connsiteY15" fmla="*/ 77206 h 79593"/>
                  <a:gd name="connsiteX16" fmla="*/ 15123 w 79593"/>
                  <a:gd name="connsiteY16" fmla="*/ 77206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93" h="79593">
                    <a:moveTo>
                      <a:pt x="15123" y="78798"/>
                    </a:moveTo>
                    <a:lnTo>
                      <a:pt x="15123" y="56511"/>
                    </a:lnTo>
                    <a:lnTo>
                      <a:pt x="24674" y="56511"/>
                    </a:lnTo>
                    <a:cubicBezTo>
                      <a:pt x="19898" y="53328"/>
                      <a:pt x="16715" y="50144"/>
                      <a:pt x="15123" y="46960"/>
                    </a:cubicBezTo>
                    <a:cubicBezTo>
                      <a:pt x="13531" y="43776"/>
                      <a:pt x="11939" y="39001"/>
                      <a:pt x="11939" y="34225"/>
                    </a:cubicBezTo>
                    <a:cubicBezTo>
                      <a:pt x="11939" y="27858"/>
                      <a:pt x="13531" y="23082"/>
                      <a:pt x="18307" y="18306"/>
                    </a:cubicBezTo>
                    <a:cubicBezTo>
                      <a:pt x="23082" y="13531"/>
                      <a:pt x="27858" y="11939"/>
                      <a:pt x="37409" y="11939"/>
                    </a:cubicBezTo>
                    <a:lnTo>
                      <a:pt x="78798" y="11939"/>
                    </a:lnTo>
                    <a:lnTo>
                      <a:pt x="78798" y="35817"/>
                    </a:lnTo>
                    <a:lnTo>
                      <a:pt x="43776" y="35817"/>
                    </a:lnTo>
                    <a:cubicBezTo>
                      <a:pt x="40593" y="35817"/>
                      <a:pt x="37409" y="35817"/>
                      <a:pt x="35817" y="37409"/>
                    </a:cubicBezTo>
                    <a:cubicBezTo>
                      <a:pt x="34225" y="39001"/>
                      <a:pt x="32633" y="40593"/>
                      <a:pt x="32633" y="43776"/>
                    </a:cubicBezTo>
                    <a:cubicBezTo>
                      <a:pt x="32633" y="46960"/>
                      <a:pt x="34225" y="48552"/>
                      <a:pt x="35817" y="50144"/>
                    </a:cubicBezTo>
                    <a:cubicBezTo>
                      <a:pt x="37409" y="51736"/>
                      <a:pt x="42185" y="53328"/>
                      <a:pt x="46960" y="53328"/>
                    </a:cubicBezTo>
                    <a:lnTo>
                      <a:pt x="78798" y="53328"/>
                    </a:lnTo>
                    <a:lnTo>
                      <a:pt x="78798" y="77206"/>
                    </a:lnTo>
                    <a:lnTo>
                      <a:pt x="15123" y="77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C96D7A3-0025-4868-9A9B-C1C0B2B5192A}"/>
                  </a:ext>
                </a:extLst>
              </p:cNvPr>
              <p:cNvSpPr/>
              <p:nvPr/>
            </p:nvSpPr>
            <p:spPr>
              <a:xfrm>
                <a:off x="3844909" y="3389881"/>
                <a:ext cx="79594" cy="95512"/>
              </a:xfrm>
              <a:custGeom>
                <a:avLst/>
                <a:gdLst>
                  <a:gd name="connsiteX0" fmla="*/ 50144 w 79593"/>
                  <a:gd name="connsiteY0" fmla="*/ 34225 h 95512"/>
                  <a:gd name="connsiteX1" fmla="*/ 53328 w 79593"/>
                  <a:gd name="connsiteY1" fmla="*/ 11939 h 95512"/>
                  <a:gd name="connsiteX2" fmla="*/ 66063 w 79593"/>
                  <a:gd name="connsiteY2" fmla="*/ 18307 h 95512"/>
                  <a:gd name="connsiteX3" fmla="*/ 74022 w 79593"/>
                  <a:gd name="connsiteY3" fmla="*/ 29450 h 95512"/>
                  <a:gd name="connsiteX4" fmla="*/ 77206 w 79593"/>
                  <a:gd name="connsiteY4" fmla="*/ 46960 h 95512"/>
                  <a:gd name="connsiteX5" fmla="*/ 75614 w 79593"/>
                  <a:gd name="connsiteY5" fmla="*/ 62879 h 95512"/>
                  <a:gd name="connsiteX6" fmla="*/ 69246 w 79593"/>
                  <a:gd name="connsiteY6" fmla="*/ 74022 h 95512"/>
                  <a:gd name="connsiteX7" fmla="*/ 59695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7858 w 79593"/>
                  <a:gd name="connsiteY17" fmla="*/ 46960 h 95512"/>
                  <a:gd name="connsiteX18" fmla="*/ 32633 w 79593"/>
                  <a:gd name="connsiteY18" fmla="*/ 56512 h 95512"/>
                  <a:gd name="connsiteX19" fmla="*/ 45368 w 79593"/>
                  <a:gd name="connsiteY19" fmla="*/ 59695 h 95512"/>
                  <a:gd name="connsiteX20" fmla="*/ 56511 w 79593"/>
                  <a:gd name="connsiteY20" fmla="*/ 56512 h 95512"/>
                  <a:gd name="connsiteX21" fmla="*/ 61287 w 79593"/>
                  <a:gd name="connsiteY21" fmla="*/ 46960 h 95512"/>
                  <a:gd name="connsiteX22" fmla="*/ 58103 w 79593"/>
                  <a:gd name="connsiteY22" fmla="*/ 39001 h 95512"/>
                  <a:gd name="connsiteX23" fmla="*/ 50144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34225"/>
                    </a:moveTo>
                    <a:lnTo>
                      <a:pt x="53328" y="11939"/>
                    </a:lnTo>
                    <a:cubicBezTo>
                      <a:pt x="58103" y="13531"/>
                      <a:pt x="62879" y="15123"/>
                      <a:pt x="66063" y="18307"/>
                    </a:cubicBezTo>
                    <a:cubicBezTo>
                      <a:pt x="69246" y="21490"/>
                      <a:pt x="72430" y="24674"/>
                      <a:pt x="74022" y="29450"/>
                    </a:cubicBezTo>
                    <a:cubicBezTo>
                      <a:pt x="75614" y="34225"/>
                      <a:pt x="77206" y="39001"/>
                      <a:pt x="77206" y="46960"/>
                    </a:cubicBezTo>
                    <a:cubicBezTo>
                      <a:pt x="77206" y="53328"/>
                      <a:pt x="77206" y="59695"/>
                      <a:pt x="75614" y="62879"/>
                    </a:cubicBezTo>
                    <a:cubicBezTo>
                      <a:pt x="74022" y="67655"/>
                      <a:pt x="72430" y="70838"/>
                      <a:pt x="69246" y="74022"/>
                    </a:cubicBezTo>
                    <a:cubicBezTo>
                      <a:pt x="66063" y="77206"/>
                      <a:pt x="62879" y="80390"/>
                      <a:pt x="59695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90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2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2" y="39001"/>
                      <a:pt x="29450" y="40593"/>
                    </a:cubicBezTo>
                    <a:cubicBezTo>
                      <a:pt x="27858" y="40593"/>
                      <a:pt x="27858" y="43776"/>
                      <a:pt x="27858" y="46960"/>
                    </a:cubicBezTo>
                    <a:cubicBezTo>
                      <a:pt x="27858" y="51736"/>
                      <a:pt x="29450" y="54920"/>
                      <a:pt x="32633" y="56512"/>
                    </a:cubicBezTo>
                    <a:cubicBezTo>
                      <a:pt x="35817" y="59695"/>
                      <a:pt x="40593" y="59695"/>
                      <a:pt x="45368" y="59695"/>
                    </a:cubicBezTo>
                    <a:cubicBezTo>
                      <a:pt x="50144" y="59695"/>
                      <a:pt x="54920" y="58103"/>
                      <a:pt x="56511" y="56512"/>
                    </a:cubicBezTo>
                    <a:cubicBezTo>
                      <a:pt x="59695" y="53328"/>
                      <a:pt x="61287" y="50144"/>
                      <a:pt x="61287" y="46960"/>
                    </a:cubicBezTo>
                    <a:cubicBezTo>
                      <a:pt x="61287" y="43776"/>
                      <a:pt x="59695" y="40593"/>
                      <a:pt x="58103" y="39001"/>
                    </a:cubicBezTo>
                    <a:cubicBezTo>
                      <a:pt x="56511" y="37409"/>
                      <a:pt x="54920" y="35817"/>
                      <a:pt x="50144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17BF990-02EF-4636-BE84-6E972737273B}"/>
                  </a:ext>
                </a:extLst>
              </p:cNvPr>
              <p:cNvSpPr/>
              <p:nvPr/>
            </p:nvSpPr>
            <p:spPr>
              <a:xfrm>
                <a:off x="3844909" y="3307104"/>
                <a:ext cx="79594" cy="95512"/>
              </a:xfrm>
              <a:custGeom>
                <a:avLst/>
                <a:gdLst>
                  <a:gd name="connsiteX0" fmla="*/ 50144 w 79593"/>
                  <a:gd name="connsiteY0" fmla="*/ 13531 h 95512"/>
                  <a:gd name="connsiteX1" fmla="*/ 50144 w 79593"/>
                  <a:gd name="connsiteY1" fmla="*/ 61287 h 95512"/>
                  <a:gd name="connsiteX2" fmla="*/ 58103 w 79593"/>
                  <a:gd name="connsiteY2" fmla="*/ 58103 h 95512"/>
                  <a:gd name="connsiteX3" fmla="*/ 62879 w 79593"/>
                  <a:gd name="connsiteY3" fmla="*/ 48552 h 95512"/>
                  <a:gd name="connsiteX4" fmla="*/ 61287 w 79593"/>
                  <a:gd name="connsiteY4" fmla="*/ 42185 h 95512"/>
                  <a:gd name="connsiteX5" fmla="*/ 56511 w 79593"/>
                  <a:gd name="connsiteY5" fmla="*/ 37409 h 95512"/>
                  <a:gd name="connsiteX6" fmla="*/ 58103 w 79593"/>
                  <a:gd name="connsiteY6" fmla="*/ 13531 h 95512"/>
                  <a:gd name="connsiteX7" fmla="*/ 72430 w 79593"/>
                  <a:gd name="connsiteY7" fmla="*/ 26266 h 95512"/>
                  <a:gd name="connsiteX8" fmla="*/ 77206 w 79593"/>
                  <a:gd name="connsiteY8" fmla="*/ 48552 h 95512"/>
                  <a:gd name="connsiteX9" fmla="*/ 74022 w 79593"/>
                  <a:gd name="connsiteY9" fmla="*/ 67655 h 95512"/>
                  <a:gd name="connsiteX10" fmla="*/ 62879 w 79593"/>
                  <a:gd name="connsiteY10" fmla="*/ 78798 h 95512"/>
                  <a:gd name="connsiteX11" fmla="*/ 45368 w 79593"/>
                  <a:gd name="connsiteY11" fmla="*/ 83573 h 95512"/>
                  <a:gd name="connsiteX12" fmla="*/ 21490 w 79593"/>
                  <a:gd name="connsiteY12" fmla="*/ 74022 h 95512"/>
                  <a:gd name="connsiteX13" fmla="*/ 11939 w 79593"/>
                  <a:gd name="connsiteY13" fmla="*/ 48552 h 95512"/>
                  <a:gd name="connsiteX14" fmla="*/ 16715 w 79593"/>
                  <a:gd name="connsiteY14" fmla="*/ 27858 h 95512"/>
                  <a:gd name="connsiteX15" fmla="*/ 27858 w 79593"/>
                  <a:gd name="connsiteY15" fmla="*/ 16715 h 95512"/>
                  <a:gd name="connsiteX16" fmla="*/ 48552 w 79593"/>
                  <a:gd name="connsiteY16" fmla="*/ 11939 h 95512"/>
                  <a:gd name="connsiteX17" fmla="*/ 50144 w 79593"/>
                  <a:gd name="connsiteY17" fmla="*/ 11939 h 95512"/>
                  <a:gd name="connsiteX18" fmla="*/ 39001 w 79593"/>
                  <a:gd name="connsiteY18" fmla="*/ 37409 h 95512"/>
                  <a:gd name="connsiteX19" fmla="*/ 29450 w 79593"/>
                  <a:gd name="connsiteY19" fmla="*/ 40593 h 95512"/>
                  <a:gd name="connsiteX20" fmla="*/ 26266 w 79593"/>
                  <a:gd name="connsiteY20" fmla="*/ 48552 h 95512"/>
                  <a:gd name="connsiteX21" fmla="*/ 31042 w 79593"/>
                  <a:gd name="connsiteY21" fmla="*/ 58103 h 95512"/>
                  <a:gd name="connsiteX22" fmla="*/ 39001 w 79593"/>
                  <a:gd name="connsiteY22" fmla="*/ 61287 h 95512"/>
                  <a:gd name="connsiteX23" fmla="*/ 39001 w 79593"/>
                  <a:gd name="connsiteY23" fmla="*/ 3740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1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3A5D88F7-AB77-4365-9274-ECA4439C3993}"/>
                  </a:ext>
                </a:extLst>
              </p:cNvPr>
              <p:cNvSpPr/>
              <p:nvPr/>
            </p:nvSpPr>
            <p:spPr>
              <a:xfrm>
                <a:off x="3825807" y="3862724"/>
                <a:ext cx="111431" cy="111431"/>
              </a:xfrm>
              <a:custGeom>
                <a:avLst/>
                <a:gdLst>
                  <a:gd name="connsiteX0" fmla="*/ 97900 w 111431"/>
                  <a:gd name="connsiteY0" fmla="*/ 61230 h 111431"/>
                  <a:gd name="connsiteX1" fmla="*/ 99492 w 111431"/>
                  <a:gd name="connsiteY1" fmla="*/ 64414 h 111431"/>
                  <a:gd name="connsiteX2" fmla="*/ 97900 w 111431"/>
                  <a:gd name="connsiteY2" fmla="*/ 67598 h 111431"/>
                  <a:gd name="connsiteX3" fmla="*/ 58103 w 111431"/>
                  <a:gd name="connsiteY3" fmla="*/ 110578 h 111431"/>
                  <a:gd name="connsiteX4" fmla="*/ 16715 w 111431"/>
                  <a:gd name="connsiteY4" fmla="*/ 99435 h 111431"/>
                  <a:gd name="connsiteX5" fmla="*/ 11939 w 111431"/>
                  <a:gd name="connsiteY5" fmla="*/ 85109 h 111431"/>
                  <a:gd name="connsiteX6" fmla="*/ 23082 w 111431"/>
                  <a:gd name="connsiteY6" fmla="*/ 62822 h 111431"/>
                  <a:gd name="connsiteX7" fmla="*/ 11939 w 111431"/>
                  <a:gd name="connsiteY7" fmla="*/ 40536 h 111431"/>
                  <a:gd name="connsiteX8" fmla="*/ 16715 w 111431"/>
                  <a:gd name="connsiteY8" fmla="*/ 26209 h 111431"/>
                  <a:gd name="connsiteX9" fmla="*/ 58103 w 111431"/>
                  <a:gd name="connsiteY9" fmla="*/ 15066 h 111431"/>
                  <a:gd name="connsiteX10" fmla="*/ 97900 w 111431"/>
                  <a:gd name="connsiteY10" fmla="*/ 61230 h 11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431" h="111431">
                    <a:moveTo>
                      <a:pt x="97900" y="61230"/>
                    </a:moveTo>
                    <a:cubicBezTo>
                      <a:pt x="97900" y="62822"/>
                      <a:pt x="99492" y="62822"/>
                      <a:pt x="99492" y="64414"/>
                    </a:cubicBezTo>
                    <a:cubicBezTo>
                      <a:pt x="99492" y="66006"/>
                      <a:pt x="99492" y="67598"/>
                      <a:pt x="97900" y="67598"/>
                    </a:cubicBezTo>
                    <a:cubicBezTo>
                      <a:pt x="89941" y="77149"/>
                      <a:pt x="69246" y="104211"/>
                      <a:pt x="58103" y="110578"/>
                    </a:cubicBezTo>
                    <a:cubicBezTo>
                      <a:pt x="43776" y="118538"/>
                      <a:pt x="24674" y="113762"/>
                      <a:pt x="16715" y="99435"/>
                    </a:cubicBezTo>
                    <a:cubicBezTo>
                      <a:pt x="13531" y="94660"/>
                      <a:pt x="11939" y="89884"/>
                      <a:pt x="11939" y="85109"/>
                    </a:cubicBezTo>
                    <a:cubicBezTo>
                      <a:pt x="11939" y="77149"/>
                      <a:pt x="16715" y="69190"/>
                      <a:pt x="23082" y="62822"/>
                    </a:cubicBezTo>
                    <a:cubicBezTo>
                      <a:pt x="15123" y="58047"/>
                      <a:pt x="11939" y="48495"/>
                      <a:pt x="11939" y="40536"/>
                    </a:cubicBezTo>
                    <a:cubicBezTo>
                      <a:pt x="11939" y="35761"/>
                      <a:pt x="13531" y="30985"/>
                      <a:pt x="16715" y="26209"/>
                    </a:cubicBezTo>
                    <a:cubicBezTo>
                      <a:pt x="24674" y="11882"/>
                      <a:pt x="43776" y="8699"/>
                      <a:pt x="58103" y="15066"/>
                    </a:cubicBezTo>
                    <a:cubicBezTo>
                      <a:pt x="69246" y="24617"/>
                      <a:pt x="89941" y="51679"/>
                      <a:pt x="97900" y="612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EB9CA5F-8FF8-423C-83E0-D18C3F54CA2C}"/>
                </a:ext>
              </a:extLst>
            </p:cNvPr>
            <p:cNvSpPr/>
            <p:nvPr/>
          </p:nvSpPr>
          <p:spPr>
            <a:xfrm>
              <a:off x="3973851" y="2622599"/>
              <a:ext cx="95512" cy="95512"/>
            </a:xfrm>
            <a:custGeom>
              <a:avLst/>
              <a:gdLst>
                <a:gd name="connsiteX0" fmla="*/ 45368 w 95512"/>
                <a:gd name="connsiteY0" fmla="*/ 46960 h 95512"/>
                <a:gd name="connsiteX1" fmla="*/ 27858 w 95512"/>
                <a:gd name="connsiteY1" fmla="*/ 46960 h 95512"/>
                <a:gd name="connsiteX2" fmla="*/ 19898 w 95512"/>
                <a:gd name="connsiteY2" fmla="*/ 56511 h 95512"/>
                <a:gd name="connsiteX3" fmla="*/ 29450 w 95512"/>
                <a:gd name="connsiteY3" fmla="*/ 64471 h 95512"/>
                <a:gd name="connsiteX4" fmla="*/ 46960 w 95512"/>
                <a:gd name="connsiteY4" fmla="*/ 64471 h 95512"/>
                <a:gd name="connsiteX5" fmla="*/ 46960 w 95512"/>
                <a:gd name="connsiteY5" fmla="*/ 81981 h 95512"/>
                <a:gd name="connsiteX6" fmla="*/ 56512 w 95512"/>
                <a:gd name="connsiteY6" fmla="*/ 89941 h 95512"/>
                <a:gd name="connsiteX7" fmla="*/ 64471 w 95512"/>
                <a:gd name="connsiteY7" fmla="*/ 80390 h 95512"/>
                <a:gd name="connsiteX8" fmla="*/ 64471 w 95512"/>
                <a:gd name="connsiteY8" fmla="*/ 62879 h 95512"/>
                <a:gd name="connsiteX9" fmla="*/ 81981 w 95512"/>
                <a:gd name="connsiteY9" fmla="*/ 62879 h 95512"/>
                <a:gd name="connsiteX10" fmla="*/ 89941 w 95512"/>
                <a:gd name="connsiteY10" fmla="*/ 53328 h 95512"/>
                <a:gd name="connsiteX11" fmla="*/ 80390 w 95512"/>
                <a:gd name="connsiteY11" fmla="*/ 45368 h 95512"/>
                <a:gd name="connsiteX12" fmla="*/ 62879 w 95512"/>
                <a:gd name="connsiteY12" fmla="*/ 45368 h 95512"/>
                <a:gd name="connsiteX13" fmla="*/ 62879 w 95512"/>
                <a:gd name="connsiteY13" fmla="*/ 27858 h 95512"/>
                <a:gd name="connsiteX14" fmla="*/ 53328 w 95512"/>
                <a:gd name="connsiteY14" fmla="*/ 19898 h 95512"/>
                <a:gd name="connsiteX15" fmla="*/ 45368 w 95512"/>
                <a:gd name="connsiteY15" fmla="*/ 29450 h 95512"/>
                <a:gd name="connsiteX16" fmla="*/ 45368 w 95512"/>
                <a:gd name="connsiteY16" fmla="*/ 46960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95512">
                  <a:moveTo>
                    <a:pt x="45368" y="46960"/>
                  </a:moveTo>
                  <a:lnTo>
                    <a:pt x="27858" y="46960"/>
                  </a:lnTo>
                  <a:cubicBezTo>
                    <a:pt x="23082" y="46960"/>
                    <a:pt x="19898" y="51736"/>
                    <a:pt x="19898" y="56511"/>
                  </a:cubicBezTo>
                  <a:cubicBezTo>
                    <a:pt x="19898" y="61287"/>
                    <a:pt x="24674" y="66063"/>
                    <a:pt x="29450" y="64471"/>
                  </a:cubicBezTo>
                  <a:lnTo>
                    <a:pt x="46960" y="64471"/>
                  </a:lnTo>
                  <a:lnTo>
                    <a:pt x="46960" y="81981"/>
                  </a:lnTo>
                  <a:cubicBezTo>
                    <a:pt x="46960" y="86757"/>
                    <a:pt x="51736" y="89941"/>
                    <a:pt x="56512" y="89941"/>
                  </a:cubicBezTo>
                  <a:cubicBezTo>
                    <a:pt x="61287" y="89941"/>
                    <a:pt x="66063" y="85165"/>
                    <a:pt x="64471" y="80390"/>
                  </a:cubicBezTo>
                  <a:lnTo>
                    <a:pt x="64471" y="62879"/>
                  </a:lnTo>
                  <a:lnTo>
                    <a:pt x="81981" y="62879"/>
                  </a:lnTo>
                  <a:cubicBezTo>
                    <a:pt x="86757" y="62879"/>
                    <a:pt x="89941" y="58103"/>
                    <a:pt x="89941" y="53328"/>
                  </a:cubicBezTo>
                  <a:cubicBezTo>
                    <a:pt x="89941" y="48552"/>
                    <a:pt x="85165" y="43776"/>
                    <a:pt x="80390" y="45368"/>
                  </a:cubicBezTo>
                  <a:lnTo>
                    <a:pt x="62879" y="45368"/>
                  </a:lnTo>
                  <a:lnTo>
                    <a:pt x="62879" y="27858"/>
                  </a:lnTo>
                  <a:cubicBezTo>
                    <a:pt x="62879" y="23082"/>
                    <a:pt x="58103" y="19898"/>
                    <a:pt x="53328" y="19898"/>
                  </a:cubicBezTo>
                  <a:cubicBezTo>
                    <a:pt x="48552" y="19898"/>
                    <a:pt x="43776" y="24674"/>
                    <a:pt x="45368" y="29450"/>
                  </a:cubicBezTo>
                  <a:lnTo>
                    <a:pt x="45368" y="46960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B1B152E-C74C-4EB6-ACAD-C140B84647F5}"/>
                </a:ext>
              </a:extLst>
            </p:cNvPr>
            <p:cNvSpPr/>
            <p:nvPr/>
          </p:nvSpPr>
          <p:spPr>
            <a:xfrm>
              <a:off x="3832970" y="3105732"/>
              <a:ext cx="95512" cy="79594"/>
            </a:xfrm>
            <a:custGeom>
              <a:avLst/>
              <a:gdLst>
                <a:gd name="connsiteX0" fmla="*/ 36613 w 95512"/>
                <a:gd name="connsiteY0" fmla="*/ 47756 h 79593"/>
                <a:gd name="connsiteX1" fmla="*/ 23878 w 95512"/>
                <a:gd name="connsiteY1" fmla="*/ 60491 h 79593"/>
                <a:gd name="connsiteX2" fmla="*/ 23878 w 95512"/>
                <a:gd name="connsiteY2" fmla="*/ 73226 h 79593"/>
                <a:gd name="connsiteX3" fmla="*/ 36613 w 95512"/>
                <a:gd name="connsiteY3" fmla="*/ 73226 h 79593"/>
                <a:gd name="connsiteX4" fmla="*/ 49348 w 95512"/>
                <a:gd name="connsiteY4" fmla="*/ 60491 h 79593"/>
                <a:gd name="connsiteX5" fmla="*/ 62083 w 95512"/>
                <a:gd name="connsiteY5" fmla="*/ 73226 h 79593"/>
                <a:gd name="connsiteX6" fmla="*/ 74818 w 95512"/>
                <a:gd name="connsiteY6" fmla="*/ 73226 h 79593"/>
                <a:gd name="connsiteX7" fmla="*/ 74818 w 95512"/>
                <a:gd name="connsiteY7" fmla="*/ 60491 h 79593"/>
                <a:gd name="connsiteX8" fmla="*/ 60491 w 95512"/>
                <a:gd name="connsiteY8" fmla="*/ 47756 h 79593"/>
                <a:gd name="connsiteX9" fmla="*/ 73226 w 95512"/>
                <a:gd name="connsiteY9" fmla="*/ 35021 h 79593"/>
                <a:gd name="connsiteX10" fmla="*/ 73226 w 95512"/>
                <a:gd name="connsiteY10" fmla="*/ 22286 h 79593"/>
                <a:gd name="connsiteX11" fmla="*/ 60491 w 95512"/>
                <a:gd name="connsiteY11" fmla="*/ 22286 h 79593"/>
                <a:gd name="connsiteX12" fmla="*/ 47756 w 95512"/>
                <a:gd name="connsiteY12" fmla="*/ 35021 h 79593"/>
                <a:gd name="connsiteX13" fmla="*/ 35021 w 95512"/>
                <a:gd name="connsiteY13" fmla="*/ 22286 h 79593"/>
                <a:gd name="connsiteX14" fmla="*/ 22286 w 95512"/>
                <a:gd name="connsiteY14" fmla="*/ 22286 h 79593"/>
                <a:gd name="connsiteX15" fmla="*/ 22286 w 95512"/>
                <a:gd name="connsiteY15" fmla="*/ 35021 h 79593"/>
                <a:gd name="connsiteX16" fmla="*/ 36613 w 95512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79593">
                  <a:moveTo>
                    <a:pt x="36613" y="47756"/>
                  </a:moveTo>
                  <a:lnTo>
                    <a:pt x="23878" y="60491"/>
                  </a:lnTo>
                  <a:cubicBezTo>
                    <a:pt x="20694" y="63675"/>
                    <a:pt x="20694" y="70042"/>
                    <a:pt x="23878" y="73226"/>
                  </a:cubicBezTo>
                  <a:cubicBezTo>
                    <a:pt x="27062" y="76410"/>
                    <a:pt x="33429" y="76410"/>
                    <a:pt x="36613" y="73226"/>
                  </a:cubicBezTo>
                  <a:lnTo>
                    <a:pt x="49348" y="60491"/>
                  </a:lnTo>
                  <a:lnTo>
                    <a:pt x="62083" y="73226"/>
                  </a:lnTo>
                  <a:cubicBezTo>
                    <a:pt x="65267" y="76410"/>
                    <a:pt x="71634" y="76410"/>
                    <a:pt x="74818" y="73226"/>
                  </a:cubicBezTo>
                  <a:cubicBezTo>
                    <a:pt x="78002" y="70042"/>
                    <a:pt x="78002" y="63675"/>
                    <a:pt x="74818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6613" y="47756"/>
                  </a:lnTo>
                  <a:close/>
                </a:path>
              </a:pathLst>
            </a:custGeom>
            <a:solidFill>
              <a:srgbClr val="5AB4E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6C52902-4F1D-4EBA-AA34-444254298DB3}"/>
                </a:ext>
              </a:extLst>
            </p:cNvPr>
            <p:cNvSpPr/>
            <p:nvPr/>
          </p:nvSpPr>
          <p:spPr>
            <a:xfrm>
              <a:off x="3682538" y="2975994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462366D-F91A-4C05-A2A6-3FF2DEB9E756}"/>
                </a:ext>
              </a:extLst>
            </p:cNvPr>
            <p:cNvSpPr/>
            <p:nvPr/>
          </p:nvSpPr>
          <p:spPr>
            <a:xfrm>
              <a:off x="3539270" y="2619415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7623014" y="2511186"/>
            <a:ext cx="1012825" cy="1012825"/>
            <a:chOff x="7950627" y="2930800"/>
            <a:chExt cx="1012825" cy="1012825"/>
          </a:xfrm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895564">
            <a:off x="4080982" y="1874306"/>
            <a:ext cx="1454890" cy="1386228"/>
            <a:chOff x="-68843" y="1795825"/>
            <a:chExt cx="1600379" cy="152485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-0-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D0372C-3372-4F65-8360-225E93E29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39830" y="681154"/>
            <a:ext cx="1789339" cy="1467258"/>
            <a:chOff x="5439830" y="681154"/>
            <a:chExt cx="1789339" cy="1467258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36015E8-ADCE-415A-8B39-856A14CA3E69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8A16DA1-AD53-4C94-AA1C-7E47AA0B1CF2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C75BCA8-8F7C-4E91-A9EA-66638B0D2F9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FE8824B-A707-4BB5-900F-DDE09573F6FC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2DC5950-0DFF-4EDC-A01C-B60AC6195760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03A022C-3691-4E98-946D-9657CB4E1801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A74AB95-626C-4DDA-AADE-BD631E3CDE83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490D972-6D27-4131-9244-7DCFE28D38D3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2D8801C-B2C0-48C5-B872-1EC756AC2B83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E87EEF5-ED3A-470D-AAF0-7F1EE7295805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07F62EA-E6F9-4814-A516-571E45321203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1BCEB0-996E-4ECB-9D80-9EA0BD5B9A6C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BB2E3AB-5E40-4763-88E6-54707436F31D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CB4D7F8-8E58-4BB5-8B1A-1432BB32A1A9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B708218-30ED-49A6-B06B-0B3D282F914F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EB039C0-C13A-4782-9DCE-EDD6ACF6315B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53DD90A-F2F0-4A89-9B71-33B2CD6BC5D1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00374"/>
              <a:chOff x="5688118" y="650074"/>
              <a:chExt cx="1392651" cy="400374"/>
            </a:xfrm>
          </p:grpSpPr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0BD37903-90D7-46F0-910B-B15A9348125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j-lt"/>
                  </a:rPr>
                  <a:t>Launch</a:t>
                </a:r>
                <a:endParaRPr lang="en-US" sz="2000" b="1" dirty="0">
                  <a:ln w="285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CB760F0-8054-4F12-8507-4B6238856450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65694" y="5049109"/>
            <a:ext cx="1422447" cy="962244"/>
            <a:chOff x="228294" y="3266533"/>
            <a:chExt cx="971550" cy="65722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2CE91A9-4A48-43D4-B6C0-3F0E1E6E0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28483" y="3214646"/>
            <a:ext cx="1386076" cy="1386076"/>
            <a:chOff x="8928483" y="3214646"/>
            <a:chExt cx="1386076" cy="1386076"/>
          </a:xfrm>
        </p:grpSpPr>
        <p:grpSp>
          <p:nvGrpSpPr>
            <p:cNvPr id="110" name="Group 109" descr="High School Sticker Be Awesome" title="High School Sticker Be Awesome">
              <a:extLst>
                <a:ext uri="{FF2B5EF4-FFF2-40B4-BE49-F238E27FC236}">
                  <a16:creationId xmlns:a16="http://schemas.microsoft.com/office/drawing/2014/main" id="{CDB65CCD-C933-4981-ACD2-2BAD0FBA03B3}"/>
                </a:ext>
              </a:extLst>
            </p:cNvPr>
            <p:cNvGrpSpPr>
              <a:grpSpLocks noChangeAspect="1"/>
            </p:cNvGrpSpPr>
            <p:nvPr/>
          </p:nvGrpSpPr>
          <p:grpSpPr>
            <a:xfrm rot="385758">
              <a:off x="8928483" y="3214646"/>
              <a:ext cx="1386076" cy="1386076"/>
              <a:chOff x="5625313" y="703911"/>
              <a:chExt cx="1386076" cy="1386076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12D9B6B-59CD-4D74-840A-D38D0B3C105E}"/>
                  </a:ext>
                </a:extLst>
              </p:cNvPr>
              <p:cNvSpPr/>
              <p:nvPr/>
            </p:nvSpPr>
            <p:spPr>
              <a:xfrm>
                <a:off x="5625313" y="703911"/>
                <a:ext cx="1386076" cy="1386076"/>
              </a:xfrm>
              <a:custGeom>
                <a:avLst/>
                <a:gdLst>
                  <a:gd name="connsiteX0" fmla="*/ 1382226 w 1386076"/>
                  <a:gd name="connsiteY0" fmla="*/ 696888 h 1386076"/>
                  <a:gd name="connsiteX1" fmla="*/ 696888 w 1386076"/>
                  <a:gd name="connsiteY1" fmla="*/ 1382226 h 1386076"/>
                  <a:gd name="connsiteX2" fmla="*/ 11551 w 1386076"/>
                  <a:gd name="connsiteY2" fmla="*/ 696888 h 1386076"/>
                  <a:gd name="connsiteX3" fmla="*/ 696888 w 1386076"/>
                  <a:gd name="connsiteY3" fmla="*/ 11551 h 1386076"/>
                  <a:gd name="connsiteX4" fmla="*/ 1382226 w 1386076"/>
                  <a:gd name="connsiteY4" fmla="*/ 696888 h 138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76" h="1386076">
                    <a:moveTo>
                      <a:pt x="1382226" y="696888"/>
                    </a:moveTo>
                    <a:cubicBezTo>
                      <a:pt x="1382226" y="1075390"/>
                      <a:pt x="1075390" y="1382226"/>
                      <a:pt x="696888" y="1382226"/>
                    </a:cubicBezTo>
                    <a:cubicBezTo>
                      <a:pt x="318387" y="1382226"/>
                      <a:pt x="11551" y="1075390"/>
                      <a:pt x="11551" y="696888"/>
                    </a:cubicBezTo>
                    <a:cubicBezTo>
                      <a:pt x="11551" y="318387"/>
                      <a:pt x="318387" y="11551"/>
                      <a:pt x="696888" y="11551"/>
                    </a:cubicBezTo>
                    <a:cubicBezTo>
                      <a:pt x="1075390" y="11551"/>
                      <a:pt x="1382226" y="318387"/>
                      <a:pt x="1382226" y="69688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E720FE2-46F9-4201-8997-C63D3AED6D40}"/>
                  </a:ext>
                </a:extLst>
              </p:cNvPr>
              <p:cNvSpPr/>
              <p:nvPr/>
            </p:nvSpPr>
            <p:spPr>
              <a:xfrm>
                <a:off x="5653034" y="731631"/>
                <a:ext cx="1324473" cy="1324473"/>
              </a:xfrm>
              <a:custGeom>
                <a:avLst/>
                <a:gdLst>
                  <a:gd name="connsiteX0" fmla="*/ 1326783 w 1324472"/>
                  <a:gd name="connsiteY0" fmla="*/ 669167 h 1324472"/>
                  <a:gd name="connsiteX1" fmla="*/ 669167 w 1324472"/>
                  <a:gd name="connsiteY1" fmla="*/ 1326783 h 1324472"/>
                  <a:gd name="connsiteX2" fmla="*/ 11551 w 1324472"/>
                  <a:gd name="connsiteY2" fmla="*/ 669167 h 1324472"/>
                  <a:gd name="connsiteX3" fmla="*/ 669167 w 1324472"/>
                  <a:gd name="connsiteY3" fmla="*/ 11551 h 1324472"/>
                  <a:gd name="connsiteX4" fmla="*/ 1326783 w 1324472"/>
                  <a:gd name="connsiteY4" fmla="*/ 669167 h 132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4472" h="1324472">
                    <a:moveTo>
                      <a:pt x="1326783" y="669167"/>
                    </a:moveTo>
                    <a:cubicBezTo>
                      <a:pt x="1326783" y="1032358"/>
                      <a:pt x="1032358" y="1326783"/>
                      <a:pt x="669167" y="1326783"/>
                    </a:cubicBezTo>
                    <a:cubicBezTo>
                      <a:pt x="305975" y="1326783"/>
                      <a:pt x="11551" y="1032358"/>
                      <a:pt x="11551" y="669167"/>
                    </a:cubicBezTo>
                    <a:cubicBezTo>
                      <a:pt x="11551" y="305975"/>
                      <a:pt x="305975" y="11551"/>
                      <a:pt x="669167" y="11551"/>
                    </a:cubicBezTo>
                    <a:cubicBezTo>
                      <a:pt x="1032358" y="11551"/>
                      <a:pt x="1326783" y="305975"/>
                      <a:pt x="1326783" y="669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ECFA8E7-CBFE-45F3-9BFB-EBE547F58E3D}"/>
                  </a:ext>
                </a:extLst>
              </p:cNvPr>
              <p:cNvGrpSpPr/>
              <p:nvPr/>
            </p:nvGrpSpPr>
            <p:grpSpPr>
              <a:xfrm>
                <a:off x="6004174" y="799396"/>
                <a:ext cx="648932" cy="204832"/>
                <a:chOff x="6004174" y="799396"/>
                <a:chExt cx="648932" cy="204832"/>
              </a:xfrm>
              <a:solidFill>
                <a:schemeClr val="accent5"/>
              </a:solidFill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9B4F697-C818-4A39-B1A5-47C483D650E2}"/>
                    </a:ext>
                  </a:extLst>
                </p:cNvPr>
                <p:cNvSpPr/>
                <p:nvPr/>
              </p:nvSpPr>
              <p:spPr>
                <a:xfrm>
                  <a:off x="6004174" y="865620"/>
                  <a:ext cx="123207" cy="138608"/>
                </a:xfrm>
                <a:custGeom>
                  <a:avLst/>
                  <a:gdLst>
                    <a:gd name="connsiteX0" fmla="*/ 80854 w 123206"/>
                    <a:gd name="connsiteY0" fmla="*/ 85475 h 138607"/>
                    <a:gd name="connsiteX1" fmla="*/ 50053 w 123206"/>
                    <a:gd name="connsiteY1" fmla="*/ 102416 h 138607"/>
                    <a:gd name="connsiteX2" fmla="*/ 53133 w 123206"/>
                    <a:gd name="connsiteY2" fmla="*/ 119357 h 138607"/>
                    <a:gd name="connsiteX3" fmla="*/ 25411 w 123206"/>
                    <a:gd name="connsiteY3" fmla="*/ 134757 h 138607"/>
                    <a:gd name="connsiteX4" fmla="*/ 11551 w 123206"/>
                    <a:gd name="connsiteY4" fmla="*/ 26951 h 138607"/>
                    <a:gd name="connsiteX5" fmla="*/ 40812 w 123206"/>
                    <a:gd name="connsiteY5" fmla="*/ 11551 h 138607"/>
                    <a:gd name="connsiteX6" fmla="*/ 120897 w 123206"/>
                    <a:gd name="connsiteY6" fmla="*/ 82395 h 138607"/>
                    <a:gd name="connsiteX7" fmla="*/ 91635 w 123206"/>
                    <a:gd name="connsiteY7" fmla="*/ 97795 h 138607"/>
                    <a:gd name="connsiteX8" fmla="*/ 80854 w 123206"/>
                    <a:gd name="connsiteY8" fmla="*/ 85475 h 138607"/>
                    <a:gd name="connsiteX9" fmla="*/ 65454 w 123206"/>
                    <a:gd name="connsiteY9" fmla="*/ 70074 h 138607"/>
                    <a:gd name="connsiteX10" fmla="*/ 39272 w 123206"/>
                    <a:gd name="connsiteY10" fmla="*/ 42352 h 138607"/>
                    <a:gd name="connsiteX11" fmla="*/ 46973 w 123206"/>
                    <a:gd name="connsiteY11" fmla="*/ 79314 h 138607"/>
                    <a:gd name="connsiteX12" fmla="*/ 65454 w 123206"/>
                    <a:gd name="connsiteY12" fmla="*/ 7007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38607">
                      <a:moveTo>
                        <a:pt x="80854" y="85475"/>
                      </a:moveTo>
                      <a:lnTo>
                        <a:pt x="50053" y="102416"/>
                      </a:lnTo>
                      <a:lnTo>
                        <a:pt x="53133" y="119357"/>
                      </a:lnTo>
                      <a:lnTo>
                        <a:pt x="25411" y="134757"/>
                      </a:lnTo>
                      <a:lnTo>
                        <a:pt x="11551" y="26951"/>
                      </a:lnTo>
                      <a:lnTo>
                        <a:pt x="40812" y="11551"/>
                      </a:lnTo>
                      <a:lnTo>
                        <a:pt x="120897" y="82395"/>
                      </a:lnTo>
                      <a:lnTo>
                        <a:pt x="91635" y="97795"/>
                      </a:lnTo>
                      <a:lnTo>
                        <a:pt x="80854" y="85475"/>
                      </a:lnTo>
                      <a:close/>
                      <a:moveTo>
                        <a:pt x="65454" y="70074"/>
                      </a:moveTo>
                      <a:lnTo>
                        <a:pt x="39272" y="42352"/>
                      </a:lnTo>
                      <a:lnTo>
                        <a:pt x="46973" y="79314"/>
                      </a:lnTo>
                      <a:lnTo>
                        <a:pt x="65454" y="700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B185461B-B9FC-4795-AD7F-5D28EA9E71A6}"/>
                    </a:ext>
                  </a:extLst>
                </p:cNvPr>
                <p:cNvSpPr/>
                <p:nvPr/>
              </p:nvSpPr>
              <p:spPr>
                <a:xfrm>
                  <a:off x="6091958" y="831738"/>
                  <a:ext cx="123207" cy="123207"/>
                </a:xfrm>
                <a:custGeom>
                  <a:avLst/>
                  <a:gdLst>
                    <a:gd name="connsiteX0" fmla="*/ 11551 w 123206"/>
                    <a:gd name="connsiteY0" fmla="*/ 20791 h 123206"/>
                    <a:gd name="connsiteX1" fmla="*/ 40812 w 123206"/>
                    <a:gd name="connsiteY1" fmla="*/ 11551 h 123206"/>
                    <a:gd name="connsiteX2" fmla="*/ 62373 w 123206"/>
                    <a:gd name="connsiteY2" fmla="*/ 83935 h 123206"/>
                    <a:gd name="connsiteX3" fmla="*/ 108576 w 123206"/>
                    <a:gd name="connsiteY3" fmla="*/ 70074 h 123206"/>
                    <a:gd name="connsiteX4" fmla="*/ 116276 w 123206"/>
                    <a:gd name="connsiteY4" fmla="*/ 93175 h 123206"/>
                    <a:gd name="connsiteX5" fmla="*/ 40812 w 123206"/>
                    <a:gd name="connsiteY5" fmla="*/ 116276 h 123206"/>
                    <a:gd name="connsiteX6" fmla="*/ 11551 w 123206"/>
                    <a:gd name="connsiteY6" fmla="*/ 2079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206" h="123206">
                      <a:moveTo>
                        <a:pt x="11551" y="20791"/>
                      </a:moveTo>
                      <a:lnTo>
                        <a:pt x="40812" y="11551"/>
                      </a:lnTo>
                      <a:lnTo>
                        <a:pt x="62373" y="83935"/>
                      </a:lnTo>
                      <a:lnTo>
                        <a:pt x="108576" y="70074"/>
                      </a:lnTo>
                      <a:lnTo>
                        <a:pt x="116276" y="93175"/>
                      </a:lnTo>
                      <a:lnTo>
                        <a:pt x="40812" y="116276"/>
                      </a:lnTo>
                      <a:lnTo>
                        <a:pt x="11551" y="207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02DF0AF-60A9-40F3-A414-13A602782A83}"/>
                    </a:ext>
                  </a:extLst>
                </p:cNvPr>
                <p:cNvSpPr/>
                <p:nvPr/>
              </p:nvSpPr>
              <p:spPr>
                <a:xfrm>
                  <a:off x="6184363" y="799396"/>
                  <a:ext cx="154008" cy="123207"/>
                </a:xfrm>
                <a:custGeom>
                  <a:avLst/>
                  <a:gdLst>
                    <a:gd name="connsiteX0" fmla="*/ 11551 w 154008"/>
                    <a:gd name="connsiteY0" fmla="*/ 23871 h 123206"/>
                    <a:gd name="connsiteX1" fmla="*/ 40812 w 154008"/>
                    <a:gd name="connsiteY1" fmla="*/ 20791 h 123206"/>
                    <a:gd name="connsiteX2" fmla="*/ 56213 w 154008"/>
                    <a:gd name="connsiteY2" fmla="*/ 76234 h 123206"/>
                    <a:gd name="connsiteX3" fmla="*/ 66994 w 154008"/>
                    <a:gd name="connsiteY3" fmla="*/ 19251 h 123206"/>
                    <a:gd name="connsiteX4" fmla="*/ 96255 w 154008"/>
                    <a:gd name="connsiteY4" fmla="*/ 16171 h 123206"/>
                    <a:gd name="connsiteX5" fmla="*/ 116276 w 154008"/>
                    <a:gd name="connsiteY5" fmla="*/ 70074 h 123206"/>
                    <a:gd name="connsiteX6" fmla="*/ 122437 w 154008"/>
                    <a:gd name="connsiteY6" fmla="*/ 14631 h 123206"/>
                    <a:gd name="connsiteX7" fmla="*/ 151698 w 154008"/>
                    <a:gd name="connsiteY7" fmla="*/ 11551 h 123206"/>
                    <a:gd name="connsiteX8" fmla="*/ 137838 w 154008"/>
                    <a:gd name="connsiteY8" fmla="*/ 113196 h 123206"/>
                    <a:gd name="connsiteX9" fmla="*/ 107036 w 154008"/>
                    <a:gd name="connsiteY9" fmla="*/ 116276 h 123206"/>
                    <a:gd name="connsiteX10" fmla="*/ 83935 w 154008"/>
                    <a:gd name="connsiteY10" fmla="*/ 54673 h 123206"/>
                    <a:gd name="connsiteX11" fmla="*/ 71614 w 154008"/>
                    <a:gd name="connsiteY11" fmla="*/ 119357 h 123206"/>
                    <a:gd name="connsiteX12" fmla="*/ 40812 w 154008"/>
                    <a:gd name="connsiteY12" fmla="*/ 122437 h 123206"/>
                    <a:gd name="connsiteX13" fmla="*/ 11551 w 154008"/>
                    <a:gd name="connsiteY13" fmla="*/ 2387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4008" h="123206">
                      <a:moveTo>
                        <a:pt x="11551" y="23871"/>
                      </a:moveTo>
                      <a:lnTo>
                        <a:pt x="40812" y="20791"/>
                      </a:lnTo>
                      <a:lnTo>
                        <a:pt x="56213" y="76234"/>
                      </a:lnTo>
                      <a:lnTo>
                        <a:pt x="66994" y="19251"/>
                      </a:lnTo>
                      <a:lnTo>
                        <a:pt x="96255" y="16171"/>
                      </a:lnTo>
                      <a:lnTo>
                        <a:pt x="116276" y="70074"/>
                      </a:lnTo>
                      <a:lnTo>
                        <a:pt x="122437" y="14631"/>
                      </a:lnTo>
                      <a:lnTo>
                        <a:pt x="151698" y="11551"/>
                      </a:lnTo>
                      <a:lnTo>
                        <a:pt x="137838" y="113196"/>
                      </a:lnTo>
                      <a:lnTo>
                        <a:pt x="107036" y="116276"/>
                      </a:lnTo>
                      <a:lnTo>
                        <a:pt x="83935" y="54673"/>
                      </a:lnTo>
                      <a:lnTo>
                        <a:pt x="71614" y="119357"/>
                      </a:lnTo>
                      <a:lnTo>
                        <a:pt x="40812" y="122437"/>
                      </a:lnTo>
                      <a:lnTo>
                        <a:pt x="11551" y="238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E32E0DD8-3C1A-407F-BC06-11F6386195A0}"/>
                    </a:ext>
                  </a:extLst>
                </p:cNvPr>
                <p:cNvSpPr/>
                <p:nvPr/>
              </p:nvSpPr>
              <p:spPr>
                <a:xfrm>
                  <a:off x="6326051" y="808637"/>
                  <a:ext cx="123207" cy="123207"/>
                </a:xfrm>
                <a:custGeom>
                  <a:avLst/>
                  <a:gdLst>
                    <a:gd name="connsiteX0" fmla="*/ 85475 w 123206"/>
                    <a:gd name="connsiteY0" fmla="*/ 99335 h 123206"/>
                    <a:gd name="connsiteX1" fmla="*/ 50053 w 123206"/>
                    <a:gd name="connsiteY1" fmla="*/ 94715 h 123206"/>
                    <a:gd name="connsiteX2" fmla="*/ 42352 w 123206"/>
                    <a:gd name="connsiteY2" fmla="*/ 110116 h 123206"/>
                    <a:gd name="connsiteX3" fmla="*/ 11551 w 123206"/>
                    <a:gd name="connsiteY3" fmla="*/ 105496 h 123206"/>
                    <a:gd name="connsiteX4" fmla="*/ 63914 w 123206"/>
                    <a:gd name="connsiteY4" fmla="*/ 11551 h 123206"/>
                    <a:gd name="connsiteX5" fmla="*/ 97795 w 123206"/>
                    <a:gd name="connsiteY5" fmla="*/ 16171 h 123206"/>
                    <a:gd name="connsiteX6" fmla="*/ 120897 w 123206"/>
                    <a:gd name="connsiteY6" fmla="*/ 120897 h 123206"/>
                    <a:gd name="connsiteX7" fmla="*/ 88555 w 123206"/>
                    <a:gd name="connsiteY7" fmla="*/ 116276 h 123206"/>
                    <a:gd name="connsiteX8" fmla="*/ 85475 w 123206"/>
                    <a:gd name="connsiteY8" fmla="*/ 99335 h 123206"/>
                    <a:gd name="connsiteX9" fmla="*/ 82394 w 123206"/>
                    <a:gd name="connsiteY9" fmla="*/ 76234 h 123206"/>
                    <a:gd name="connsiteX10" fmla="*/ 76234 w 123206"/>
                    <a:gd name="connsiteY10" fmla="*/ 39272 h 123206"/>
                    <a:gd name="connsiteX11" fmla="*/ 59293 w 123206"/>
                    <a:gd name="connsiteY11" fmla="*/ 73154 h 123206"/>
                    <a:gd name="connsiteX12" fmla="*/ 82394 w 123206"/>
                    <a:gd name="connsiteY12" fmla="*/ 7623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23206">
                      <a:moveTo>
                        <a:pt x="85475" y="99335"/>
                      </a:moveTo>
                      <a:lnTo>
                        <a:pt x="50053" y="94715"/>
                      </a:lnTo>
                      <a:lnTo>
                        <a:pt x="42352" y="110116"/>
                      </a:lnTo>
                      <a:lnTo>
                        <a:pt x="11551" y="105496"/>
                      </a:lnTo>
                      <a:lnTo>
                        <a:pt x="63914" y="11551"/>
                      </a:lnTo>
                      <a:lnTo>
                        <a:pt x="97795" y="16171"/>
                      </a:lnTo>
                      <a:lnTo>
                        <a:pt x="120897" y="120897"/>
                      </a:lnTo>
                      <a:lnTo>
                        <a:pt x="88555" y="116276"/>
                      </a:lnTo>
                      <a:lnTo>
                        <a:pt x="85475" y="99335"/>
                      </a:lnTo>
                      <a:close/>
                      <a:moveTo>
                        <a:pt x="82394" y="76234"/>
                      </a:moveTo>
                      <a:lnTo>
                        <a:pt x="76234" y="39272"/>
                      </a:lnTo>
                      <a:lnTo>
                        <a:pt x="59293" y="73154"/>
                      </a:lnTo>
                      <a:lnTo>
                        <a:pt x="82394" y="762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4BC43656-AEC3-4633-AA3A-A32975A60771}"/>
                    </a:ext>
                  </a:extLst>
                </p:cNvPr>
                <p:cNvSpPr/>
                <p:nvPr/>
              </p:nvSpPr>
              <p:spPr>
                <a:xfrm>
                  <a:off x="6452338" y="819417"/>
                  <a:ext cx="123207" cy="138608"/>
                </a:xfrm>
                <a:custGeom>
                  <a:avLst/>
                  <a:gdLst>
                    <a:gd name="connsiteX0" fmla="*/ 11551 w 123206"/>
                    <a:gd name="connsiteY0" fmla="*/ 11551 h 138607"/>
                    <a:gd name="connsiteX1" fmla="*/ 43892 w 123206"/>
                    <a:gd name="connsiteY1" fmla="*/ 22331 h 138607"/>
                    <a:gd name="connsiteX2" fmla="*/ 51593 w 123206"/>
                    <a:gd name="connsiteY2" fmla="*/ 60833 h 138607"/>
                    <a:gd name="connsiteX3" fmla="*/ 82394 w 123206"/>
                    <a:gd name="connsiteY3" fmla="*/ 34652 h 138607"/>
                    <a:gd name="connsiteX4" fmla="*/ 114736 w 123206"/>
                    <a:gd name="connsiteY4" fmla="*/ 45432 h 138607"/>
                    <a:gd name="connsiteX5" fmla="*/ 57753 w 123206"/>
                    <a:gd name="connsiteY5" fmla="*/ 88555 h 138607"/>
                    <a:gd name="connsiteX6" fmla="*/ 43892 w 123206"/>
                    <a:gd name="connsiteY6" fmla="*/ 128597 h 138607"/>
                    <a:gd name="connsiteX7" fmla="*/ 16171 w 123206"/>
                    <a:gd name="connsiteY7" fmla="*/ 119357 h 138607"/>
                    <a:gd name="connsiteX8" fmla="*/ 30032 w 123206"/>
                    <a:gd name="connsiteY8" fmla="*/ 79314 h 138607"/>
                    <a:gd name="connsiteX9" fmla="*/ 11551 w 123206"/>
                    <a:gd name="connsiteY9" fmla="*/ 11551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206" h="138607">
                      <a:moveTo>
                        <a:pt x="11551" y="11551"/>
                      </a:moveTo>
                      <a:lnTo>
                        <a:pt x="43892" y="22331"/>
                      </a:lnTo>
                      <a:lnTo>
                        <a:pt x="51593" y="60833"/>
                      </a:lnTo>
                      <a:lnTo>
                        <a:pt x="82394" y="34652"/>
                      </a:lnTo>
                      <a:lnTo>
                        <a:pt x="114736" y="45432"/>
                      </a:lnTo>
                      <a:lnTo>
                        <a:pt x="57753" y="88555"/>
                      </a:lnTo>
                      <a:lnTo>
                        <a:pt x="43892" y="128597"/>
                      </a:lnTo>
                      <a:lnTo>
                        <a:pt x="16171" y="119357"/>
                      </a:lnTo>
                      <a:lnTo>
                        <a:pt x="30032" y="79314"/>
                      </a:lnTo>
                      <a:lnTo>
                        <a:pt x="11551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5DCAD12-2877-48A9-8B91-B8978AB49C64}"/>
                    </a:ext>
                  </a:extLst>
                </p:cNvPr>
                <p:cNvSpPr/>
                <p:nvPr/>
              </p:nvSpPr>
              <p:spPr>
                <a:xfrm>
                  <a:off x="6529899" y="873320"/>
                  <a:ext cx="123207" cy="123207"/>
                </a:xfrm>
                <a:custGeom>
                  <a:avLst/>
                  <a:gdLst>
                    <a:gd name="connsiteX0" fmla="*/ 15614 w 123206"/>
                    <a:gd name="connsiteY0" fmla="*/ 57753 h 123206"/>
                    <a:gd name="connsiteX1" fmla="*/ 41795 w 123206"/>
                    <a:gd name="connsiteY1" fmla="*/ 70074 h 123206"/>
                    <a:gd name="connsiteX2" fmla="*/ 40255 w 123206"/>
                    <a:gd name="connsiteY2" fmla="*/ 80854 h 123206"/>
                    <a:gd name="connsiteX3" fmla="*/ 49496 w 123206"/>
                    <a:gd name="connsiteY3" fmla="*/ 93175 h 123206"/>
                    <a:gd name="connsiteX4" fmla="*/ 60276 w 123206"/>
                    <a:gd name="connsiteY4" fmla="*/ 96255 h 123206"/>
                    <a:gd name="connsiteX5" fmla="*/ 66437 w 123206"/>
                    <a:gd name="connsiteY5" fmla="*/ 91635 h 123206"/>
                    <a:gd name="connsiteX6" fmla="*/ 66437 w 123206"/>
                    <a:gd name="connsiteY6" fmla="*/ 83935 h 123206"/>
                    <a:gd name="connsiteX7" fmla="*/ 55656 w 123206"/>
                    <a:gd name="connsiteY7" fmla="*/ 71614 h 123206"/>
                    <a:gd name="connsiteX8" fmla="*/ 35635 w 123206"/>
                    <a:gd name="connsiteY8" fmla="*/ 46973 h 123206"/>
                    <a:gd name="connsiteX9" fmla="*/ 37175 w 123206"/>
                    <a:gd name="connsiteY9" fmla="*/ 25411 h 123206"/>
                    <a:gd name="connsiteX10" fmla="*/ 47956 w 123206"/>
                    <a:gd name="connsiteY10" fmla="*/ 14631 h 123206"/>
                    <a:gd name="connsiteX11" fmla="*/ 64896 w 123206"/>
                    <a:gd name="connsiteY11" fmla="*/ 11551 h 123206"/>
                    <a:gd name="connsiteX12" fmla="*/ 87998 w 123206"/>
                    <a:gd name="connsiteY12" fmla="*/ 20791 h 123206"/>
                    <a:gd name="connsiteX13" fmla="*/ 109559 w 123206"/>
                    <a:gd name="connsiteY13" fmla="*/ 40812 h 123206"/>
                    <a:gd name="connsiteX14" fmla="*/ 109559 w 123206"/>
                    <a:gd name="connsiteY14" fmla="*/ 66994 h 123206"/>
                    <a:gd name="connsiteX15" fmla="*/ 84918 w 123206"/>
                    <a:gd name="connsiteY15" fmla="*/ 53133 h 123206"/>
                    <a:gd name="connsiteX16" fmla="*/ 84918 w 123206"/>
                    <a:gd name="connsiteY16" fmla="*/ 42352 h 123206"/>
                    <a:gd name="connsiteX17" fmla="*/ 77217 w 123206"/>
                    <a:gd name="connsiteY17" fmla="*/ 34652 h 123206"/>
                    <a:gd name="connsiteX18" fmla="*/ 69517 w 123206"/>
                    <a:gd name="connsiteY18" fmla="*/ 33112 h 123206"/>
                    <a:gd name="connsiteX19" fmla="*/ 64896 w 123206"/>
                    <a:gd name="connsiteY19" fmla="*/ 36192 h 123206"/>
                    <a:gd name="connsiteX20" fmla="*/ 64896 w 123206"/>
                    <a:gd name="connsiteY20" fmla="*/ 40812 h 123206"/>
                    <a:gd name="connsiteX21" fmla="*/ 72597 w 123206"/>
                    <a:gd name="connsiteY21" fmla="*/ 48513 h 123206"/>
                    <a:gd name="connsiteX22" fmla="*/ 94158 w 123206"/>
                    <a:gd name="connsiteY22" fmla="*/ 70074 h 123206"/>
                    <a:gd name="connsiteX23" fmla="*/ 100318 w 123206"/>
                    <a:gd name="connsiteY23" fmla="*/ 85475 h 123206"/>
                    <a:gd name="connsiteX24" fmla="*/ 97238 w 123206"/>
                    <a:gd name="connsiteY24" fmla="*/ 100876 h 123206"/>
                    <a:gd name="connsiteX25" fmla="*/ 83378 w 123206"/>
                    <a:gd name="connsiteY25" fmla="*/ 113196 h 123206"/>
                    <a:gd name="connsiteX26" fmla="*/ 64896 w 123206"/>
                    <a:gd name="connsiteY26" fmla="*/ 116276 h 123206"/>
                    <a:gd name="connsiteX27" fmla="*/ 41795 w 123206"/>
                    <a:gd name="connsiteY27" fmla="*/ 108576 h 123206"/>
                    <a:gd name="connsiteX28" fmla="*/ 15614 w 123206"/>
                    <a:gd name="connsiteY28" fmla="*/ 82395 h 123206"/>
                    <a:gd name="connsiteX29" fmla="*/ 15614 w 123206"/>
                    <a:gd name="connsiteY29" fmla="*/ 57753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3206" h="123206">
                      <a:moveTo>
                        <a:pt x="15614" y="57753"/>
                      </a:moveTo>
                      <a:lnTo>
                        <a:pt x="41795" y="70074"/>
                      </a:lnTo>
                      <a:cubicBezTo>
                        <a:pt x="40255" y="74694"/>
                        <a:pt x="38715" y="77774"/>
                        <a:pt x="40255" y="80854"/>
                      </a:cubicBezTo>
                      <a:cubicBezTo>
                        <a:pt x="41795" y="85475"/>
                        <a:pt x="43335" y="90095"/>
                        <a:pt x="49496" y="93175"/>
                      </a:cubicBezTo>
                      <a:cubicBezTo>
                        <a:pt x="54116" y="94715"/>
                        <a:pt x="57196" y="96255"/>
                        <a:pt x="60276" y="96255"/>
                      </a:cubicBezTo>
                      <a:cubicBezTo>
                        <a:pt x="63356" y="96255"/>
                        <a:pt x="64896" y="94715"/>
                        <a:pt x="66437" y="91635"/>
                      </a:cubicBezTo>
                      <a:cubicBezTo>
                        <a:pt x="67977" y="90095"/>
                        <a:pt x="67977" y="87015"/>
                        <a:pt x="66437" y="83935"/>
                      </a:cubicBezTo>
                      <a:cubicBezTo>
                        <a:pt x="64896" y="80854"/>
                        <a:pt x="61816" y="76234"/>
                        <a:pt x="55656" y="71614"/>
                      </a:cubicBezTo>
                      <a:cubicBezTo>
                        <a:pt x="44875" y="62373"/>
                        <a:pt x="38715" y="54673"/>
                        <a:pt x="35635" y="46973"/>
                      </a:cubicBezTo>
                      <a:cubicBezTo>
                        <a:pt x="32555" y="39272"/>
                        <a:pt x="34095" y="33112"/>
                        <a:pt x="37175" y="25411"/>
                      </a:cubicBezTo>
                      <a:cubicBezTo>
                        <a:pt x="40255" y="20791"/>
                        <a:pt x="43335" y="17711"/>
                        <a:pt x="47956" y="14631"/>
                      </a:cubicBezTo>
                      <a:cubicBezTo>
                        <a:pt x="52576" y="11551"/>
                        <a:pt x="58736" y="11551"/>
                        <a:pt x="64896" y="11551"/>
                      </a:cubicBezTo>
                      <a:cubicBezTo>
                        <a:pt x="71057" y="11551"/>
                        <a:pt x="78757" y="14631"/>
                        <a:pt x="87998" y="20791"/>
                      </a:cubicBezTo>
                      <a:cubicBezTo>
                        <a:pt x="98778" y="26951"/>
                        <a:pt x="106479" y="34652"/>
                        <a:pt x="109559" y="40812"/>
                      </a:cubicBezTo>
                      <a:cubicBezTo>
                        <a:pt x="112639" y="48513"/>
                        <a:pt x="112639" y="56213"/>
                        <a:pt x="109559" y="66994"/>
                      </a:cubicBezTo>
                      <a:lnTo>
                        <a:pt x="84918" y="53133"/>
                      </a:lnTo>
                      <a:cubicBezTo>
                        <a:pt x="86458" y="48513"/>
                        <a:pt x="86458" y="45432"/>
                        <a:pt x="84918" y="42352"/>
                      </a:cubicBezTo>
                      <a:cubicBezTo>
                        <a:pt x="83378" y="39272"/>
                        <a:pt x="81837" y="36192"/>
                        <a:pt x="77217" y="34652"/>
                      </a:cubicBezTo>
                      <a:cubicBezTo>
                        <a:pt x="74137" y="33112"/>
                        <a:pt x="71057" y="31572"/>
                        <a:pt x="69517" y="33112"/>
                      </a:cubicBezTo>
                      <a:cubicBezTo>
                        <a:pt x="66437" y="33112"/>
                        <a:pt x="64896" y="34652"/>
                        <a:pt x="64896" y="36192"/>
                      </a:cubicBezTo>
                      <a:cubicBezTo>
                        <a:pt x="63356" y="37732"/>
                        <a:pt x="63356" y="39272"/>
                        <a:pt x="64896" y="40812"/>
                      </a:cubicBezTo>
                      <a:cubicBezTo>
                        <a:pt x="64896" y="42352"/>
                        <a:pt x="67977" y="45432"/>
                        <a:pt x="72597" y="48513"/>
                      </a:cubicBezTo>
                      <a:cubicBezTo>
                        <a:pt x="83378" y="57753"/>
                        <a:pt x="89538" y="65454"/>
                        <a:pt x="94158" y="70074"/>
                      </a:cubicBezTo>
                      <a:cubicBezTo>
                        <a:pt x="97238" y="76234"/>
                        <a:pt x="100318" y="80854"/>
                        <a:pt x="100318" y="85475"/>
                      </a:cubicBezTo>
                      <a:cubicBezTo>
                        <a:pt x="100318" y="90095"/>
                        <a:pt x="98778" y="96255"/>
                        <a:pt x="97238" y="100876"/>
                      </a:cubicBezTo>
                      <a:cubicBezTo>
                        <a:pt x="94158" y="107036"/>
                        <a:pt x="89538" y="110116"/>
                        <a:pt x="83378" y="113196"/>
                      </a:cubicBezTo>
                      <a:cubicBezTo>
                        <a:pt x="77217" y="116276"/>
                        <a:pt x="71057" y="117816"/>
                        <a:pt x="64896" y="116276"/>
                      </a:cubicBezTo>
                      <a:cubicBezTo>
                        <a:pt x="57196" y="116276"/>
                        <a:pt x="49496" y="113196"/>
                        <a:pt x="41795" y="108576"/>
                      </a:cubicBezTo>
                      <a:cubicBezTo>
                        <a:pt x="26394" y="100876"/>
                        <a:pt x="18694" y="91635"/>
                        <a:pt x="15614" y="82395"/>
                      </a:cubicBezTo>
                      <a:cubicBezTo>
                        <a:pt x="9453" y="74694"/>
                        <a:pt x="10994" y="66994"/>
                        <a:pt x="15614" y="577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0E1B5C4-F9B5-4DE4-A99C-2B36DC2FDE84}"/>
                  </a:ext>
                </a:extLst>
              </p:cNvPr>
              <p:cNvGrpSpPr/>
              <p:nvPr/>
            </p:nvGrpSpPr>
            <p:grpSpPr>
              <a:xfrm>
                <a:off x="5837844" y="1637202"/>
                <a:ext cx="994895" cy="363460"/>
                <a:chOff x="5837844" y="1637202"/>
                <a:chExt cx="994895" cy="363460"/>
              </a:xfrm>
              <a:solidFill>
                <a:schemeClr val="accent5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9153048-026E-4BDF-BD5A-98503EF8B600}"/>
                    </a:ext>
                  </a:extLst>
                </p:cNvPr>
                <p:cNvSpPr/>
                <p:nvPr/>
              </p:nvSpPr>
              <p:spPr>
                <a:xfrm>
                  <a:off x="5837844" y="1664924"/>
                  <a:ext cx="138608" cy="138608"/>
                </a:xfrm>
                <a:custGeom>
                  <a:avLst/>
                  <a:gdLst>
                    <a:gd name="connsiteX0" fmla="*/ 85475 w 138607"/>
                    <a:gd name="connsiteY0" fmla="*/ 11551 h 138607"/>
                    <a:gd name="connsiteX1" fmla="*/ 123977 w 138607"/>
                    <a:gd name="connsiteY1" fmla="*/ 54673 h 138607"/>
                    <a:gd name="connsiteX2" fmla="*/ 133217 w 138607"/>
                    <a:gd name="connsiteY2" fmla="*/ 76234 h 138607"/>
                    <a:gd name="connsiteX3" fmla="*/ 125517 w 138607"/>
                    <a:gd name="connsiteY3" fmla="*/ 93175 h 138607"/>
                    <a:gd name="connsiteX4" fmla="*/ 110116 w 138607"/>
                    <a:gd name="connsiteY4" fmla="*/ 99335 h 138607"/>
                    <a:gd name="connsiteX5" fmla="*/ 97795 w 138607"/>
                    <a:gd name="connsiteY5" fmla="*/ 96255 h 138607"/>
                    <a:gd name="connsiteX6" fmla="*/ 102416 w 138607"/>
                    <a:gd name="connsiteY6" fmla="*/ 114736 h 138607"/>
                    <a:gd name="connsiteX7" fmla="*/ 94715 w 138607"/>
                    <a:gd name="connsiteY7" fmla="*/ 128597 h 138607"/>
                    <a:gd name="connsiteX8" fmla="*/ 82395 w 138607"/>
                    <a:gd name="connsiteY8" fmla="*/ 134757 h 138607"/>
                    <a:gd name="connsiteX9" fmla="*/ 68534 w 138607"/>
                    <a:gd name="connsiteY9" fmla="*/ 133217 h 138607"/>
                    <a:gd name="connsiteX10" fmla="*/ 57753 w 138607"/>
                    <a:gd name="connsiteY10" fmla="*/ 127057 h 138607"/>
                    <a:gd name="connsiteX11" fmla="*/ 46973 w 138607"/>
                    <a:gd name="connsiteY11" fmla="*/ 117816 h 138607"/>
                    <a:gd name="connsiteX12" fmla="*/ 11551 w 138607"/>
                    <a:gd name="connsiteY12" fmla="*/ 77774 h 138607"/>
                    <a:gd name="connsiteX13" fmla="*/ 85475 w 138607"/>
                    <a:gd name="connsiteY13" fmla="*/ 11551 h 138607"/>
                    <a:gd name="connsiteX14" fmla="*/ 46973 w 138607"/>
                    <a:gd name="connsiteY14" fmla="*/ 87015 h 138607"/>
                    <a:gd name="connsiteX15" fmla="*/ 57753 w 138607"/>
                    <a:gd name="connsiteY15" fmla="*/ 99335 h 138607"/>
                    <a:gd name="connsiteX16" fmla="*/ 66994 w 138607"/>
                    <a:gd name="connsiteY16" fmla="*/ 105496 h 138607"/>
                    <a:gd name="connsiteX17" fmla="*/ 74694 w 138607"/>
                    <a:gd name="connsiteY17" fmla="*/ 102416 h 138607"/>
                    <a:gd name="connsiteX18" fmla="*/ 77774 w 138607"/>
                    <a:gd name="connsiteY18" fmla="*/ 94715 h 138607"/>
                    <a:gd name="connsiteX19" fmla="*/ 71614 w 138607"/>
                    <a:gd name="connsiteY19" fmla="*/ 83935 h 138607"/>
                    <a:gd name="connsiteX20" fmla="*/ 62373 w 138607"/>
                    <a:gd name="connsiteY20" fmla="*/ 74694 h 138607"/>
                    <a:gd name="connsiteX21" fmla="*/ 46973 w 138607"/>
                    <a:gd name="connsiteY21" fmla="*/ 87015 h 138607"/>
                    <a:gd name="connsiteX22" fmla="*/ 76234 w 138607"/>
                    <a:gd name="connsiteY22" fmla="*/ 60833 h 138607"/>
                    <a:gd name="connsiteX23" fmla="*/ 85475 w 138607"/>
                    <a:gd name="connsiteY23" fmla="*/ 71614 h 138607"/>
                    <a:gd name="connsiteX24" fmla="*/ 94715 w 138607"/>
                    <a:gd name="connsiteY24" fmla="*/ 77774 h 138607"/>
                    <a:gd name="connsiteX25" fmla="*/ 102416 w 138607"/>
                    <a:gd name="connsiteY25" fmla="*/ 74694 h 138607"/>
                    <a:gd name="connsiteX26" fmla="*/ 105496 w 138607"/>
                    <a:gd name="connsiteY26" fmla="*/ 68534 h 138607"/>
                    <a:gd name="connsiteX27" fmla="*/ 100876 w 138607"/>
                    <a:gd name="connsiteY27" fmla="*/ 59293 h 138607"/>
                    <a:gd name="connsiteX28" fmla="*/ 91635 w 138607"/>
                    <a:gd name="connsiteY28" fmla="*/ 48513 h 138607"/>
                    <a:gd name="connsiteX29" fmla="*/ 76234 w 138607"/>
                    <a:gd name="connsiteY29" fmla="*/ 60833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8607" h="138607">
                      <a:moveTo>
                        <a:pt x="85475" y="11551"/>
                      </a:moveTo>
                      <a:lnTo>
                        <a:pt x="123977" y="54673"/>
                      </a:lnTo>
                      <a:cubicBezTo>
                        <a:pt x="130137" y="62373"/>
                        <a:pt x="133217" y="68534"/>
                        <a:pt x="133217" y="76234"/>
                      </a:cubicBezTo>
                      <a:cubicBezTo>
                        <a:pt x="133217" y="83935"/>
                        <a:pt x="130137" y="88555"/>
                        <a:pt x="125517" y="93175"/>
                      </a:cubicBezTo>
                      <a:cubicBezTo>
                        <a:pt x="120897" y="97795"/>
                        <a:pt x="116276" y="99335"/>
                        <a:pt x="110116" y="99335"/>
                      </a:cubicBezTo>
                      <a:cubicBezTo>
                        <a:pt x="107036" y="99335"/>
                        <a:pt x="102416" y="97795"/>
                        <a:pt x="97795" y="96255"/>
                      </a:cubicBezTo>
                      <a:cubicBezTo>
                        <a:pt x="100876" y="102416"/>
                        <a:pt x="102416" y="108576"/>
                        <a:pt x="102416" y="114736"/>
                      </a:cubicBezTo>
                      <a:cubicBezTo>
                        <a:pt x="100876" y="119357"/>
                        <a:pt x="99335" y="125517"/>
                        <a:pt x="94715" y="128597"/>
                      </a:cubicBezTo>
                      <a:cubicBezTo>
                        <a:pt x="90095" y="131677"/>
                        <a:pt x="87015" y="134757"/>
                        <a:pt x="82395" y="134757"/>
                      </a:cubicBezTo>
                      <a:cubicBezTo>
                        <a:pt x="77774" y="136297"/>
                        <a:pt x="73154" y="134757"/>
                        <a:pt x="68534" y="133217"/>
                      </a:cubicBezTo>
                      <a:cubicBezTo>
                        <a:pt x="65454" y="131677"/>
                        <a:pt x="62373" y="130137"/>
                        <a:pt x="57753" y="127057"/>
                      </a:cubicBezTo>
                      <a:cubicBezTo>
                        <a:pt x="53133" y="122437"/>
                        <a:pt x="48513" y="119357"/>
                        <a:pt x="46973" y="117816"/>
                      </a:cubicBezTo>
                      <a:lnTo>
                        <a:pt x="11551" y="77774"/>
                      </a:lnTo>
                      <a:lnTo>
                        <a:pt x="85475" y="11551"/>
                      </a:lnTo>
                      <a:close/>
                      <a:moveTo>
                        <a:pt x="46973" y="87015"/>
                      </a:moveTo>
                      <a:lnTo>
                        <a:pt x="57753" y="99335"/>
                      </a:lnTo>
                      <a:cubicBezTo>
                        <a:pt x="60833" y="103956"/>
                        <a:pt x="63914" y="105496"/>
                        <a:pt x="66994" y="105496"/>
                      </a:cubicBezTo>
                      <a:cubicBezTo>
                        <a:pt x="70074" y="105496"/>
                        <a:pt x="73154" y="105496"/>
                        <a:pt x="74694" y="102416"/>
                      </a:cubicBezTo>
                      <a:cubicBezTo>
                        <a:pt x="76234" y="100875"/>
                        <a:pt x="77774" y="97795"/>
                        <a:pt x="77774" y="94715"/>
                      </a:cubicBezTo>
                      <a:cubicBezTo>
                        <a:pt x="77774" y="91635"/>
                        <a:pt x="76234" y="88555"/>
                        <a:pt x="71614" y="83935"/>
                      </a:cubicBezTo>
                      <a:lnTo>
                        <a:pt x="62373" y="74694"/>
                      </a:lnTo>
                      <a:lnTo>
                        <a:pt x="46973" y="87015"/>
                      </a:lnTo>
                      <a:close/>
                      <a:moveTo>
                        <a:pt x="76234" y="60833"/>
                      </a:moveTo>
                      <a:lnTo>
                        <a:pt x="85475" y="71614"/>
                      </a:lnTo>
                      <a:cubicBezTo>
                        <a:pt x="88555" y="74694"/>
                        <a:pt x="91635" y="77774"/>
                        <a:pt x="94715" y="77774"/>
                      </a:cubicBezTo>
                      <a:cubicBezTo>
                        <a:pt x="97795" y="77774"/>
                        <a:pt x="99335" y="77774"/>
                        <a:pt x="102416" y="74694"/>
                      </a:cubicBezTo>
                      <a:cubicBezTo>
                        <a:pt x="103956" y="73154"/>
                        <a:pt x="105496" y="70074"/>
                        <a:pt x="105496" y="68534"/>
                      </a:cubicBezTo>
                      <a:cubicBezTo>
                        <a:pt x="105496" y="65454"/>
                        <a:pt x="103956" y="62373"/>
                        <a:pt x="100876" y="59293"/>
                      </a:cubicBezTo>
                      <a:lnTo>
                        <a:pt x="91635" y="48513"/>
                      </a:lnTo>
                      <a:lnTo>
                        <a:pt x="76234" y="6083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C01EE476-B85B-4802-9E8F-C15C2D987901}"/>
                    </a:ext>
                  </a:extLst>
                </p:cNvPr>
                <p:cNvSpPr/>
                <p:nvPr/>
              </p:nvSpPr>
              <p:spPr>
                <a:xfrm>
                  <a:off x="5919469" y="1740388"/>
                  <a:ext cx="138608" cy="154008"/>
                </a:xfrm>
                <a:custGeom>
                  <a:avLst/>
                  <a:gdLst>
                    <a:gd name="connsiteX0" fmla="*/ 73154 w 138607"/>
                    <a:gd name="connsiteY0" fmla="*/ 11551 h 154008"/>
                    <a:gd name="connsiteX1" fmla="*/ 137838 w 138607"/>
                    <a:gd name="connsiteY1" fmla="*/ 62373 h 154008"/>
                    <a:gd name="connsiteX2" fmla="*/ 125517 w 138607"/>
                    <a:gd name="connsiteY2" fmla="*/ 79314 h 154008"/>
                    <a:gd name="connsiteX3" fmla="*/ 83935 w 138607"/>
                    <a:gd name="connsiteY3" fmla="*/ 46973 h 154008"/>
                    <a:gd name="connsiteX4" fmla="*/ 74694 w 138607"/>
                    <a:gd name="connsiteY4" fmla="*/ 59293 h 154008"/>
                    <a:gd name="connsiteX5" fmla="*/ 113196 w 138607"/>
                    <a:gd name="connsiteY5" fmla="*/ 88555 h 154008"/>
                    <a:gd name="connsiteX6" fmla="*/ 100876 w 138607"/>
                    <a:gd name="connsiteY6" fmla="*/ 103956 h 154008"/>
                    <a:gd name="connsiteX7" fmla="*/ 62373 w 138607"/>
                    <a:gd name="connsiteY7" fmla="*/ 76234 h 154008"/>
                    <a:gd name="connsiteX8" fmla="*/ 50053 w 138607"/>
                    <a:gd name="connsiteY8" fmla="*/ 91635 h 154008"/>
                    <a:gd name="connsiteX9" fmla="*/ 91635 w 138607"/>
                    <a:gd name="connsiteY9" fmla="*/ 123977 h 154008"/>
                    <a:gd name="connsiteX10" fmla="*/ 77774 w 138607"/>
                    <a:gd name="connsiteY10" fmla="*/ 142458 h 154008"/>
                    <a:gd name="connsiteX11" fmla="*/ 11551 w 138607"/>
                    <a:gd name="connsiteY11" fmla="*/ 90095 h 154008"/>
                    <a:gd name="connsiteX12" fmla="*/ 73154 w 138607"/>
                    <a:gd name="connsiteY12" fmla="*/ 11551 h 15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8607" h="154008">
                      <a:moveTo>
                        <a:pt x="73154" y="11551"/>
                      </a:moveTo>
                      <a:lnTo>
                        <a:pt x="137838" y="62373"/>
                      </a:lnTo>
                      <a:lnTo>
                        <a:pt x="125517" y="79314"/>
                      </a:lnTo>
                      <a:lnTo>
                        <a:pt x="83935" y="46973"/>
                      </a:lnTo>
                      <a:lnTo>
                        <a:pt x="74694" y="59293"/>
                      </a:lnTo>
                      <a:lnTo>
                        <a:pt x="113196" y="88555"/>
                      </a:lnTo>
                      <a:lnTo>
                        <a:pt x="100876" y="103956"/>
                      </a:lnTo>
                      <a:lnTo>
                        <a:pt x="62373" y="76234"/>
                      </a:lnTo>
                      <a:lnTo>
                        <a:pt x="50053" y="91635"/>
                      </a:lnTo>
                      <a:lnTo>
                        <a:pt x="91635" y="123977"/>
                      </a:lnTo>
                      <a:lnTo>
                        <a:pt x="77774" y="142458"/>
                      </a:lnTo>
                      <a:lnTo>
                        <a:pt x="11551" y="90095"/>
                      </a:lnTo>
                      <a:lnTo>
                        <a:pt x="73154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B2E7281-283D-4706-9EBC-B9D62E484B6A}"/>
                    </a:ext>
                  </a:extLst>
                </p:cNvPr>
                <p:cNvSpPr/>
                <p:nvPr/>
              </p:nvSpPr>
              <p:spPr>
                <a:xfrm>
                  <a:off x="6044216" y="1834333"/>
                  <a:ext cx="123207" cy="138608"/>
                </a:xfrm>
                <a:custGeom>
                  <a:avLst/>
                  <a:gdLst>
                    <a:gd name="connsiteX0" fmla="*/ 83935 w 123206"/>
                    <a:gd name="connsiteY0" fmla="*/ 99335 h 138607"/>
                    <a:gd name="connsiteX1" fmla="*/ 51593 w 123206"/>
                    <a:gd name="connsiteY1" fmla="*/ 85475 h 138607"/>
                    <a:gd name="connsiteX2" fmla="*/ 40812 w 123206"/>
                    <a:gd name="connsiteY2" fmla="*/ 99335 h 138607"/>
                    <a:gd name="connsiteX3" fmla="*/ 11551 w 123206"/>
                    <a:gd name="connsiteY3" fmla="*/ 87015 h 138607"/>
                    <a:gd name="connsiteX4" fmla="*/ 87015 w 123206"/>
                    <a:gd name="connsiteY4" fmla="*/ 11551 h 138607"/>
                    <a:gd name="connsiteX5" fmla="*/ 117816 w 123206"/>
                    <a:gd name="connsiteY5" fmla="*/ 25411 h 138607"/>
                    <a:gd name="connsiteX6" fmla="*/ 111656 w 123206"/>
                    <a:gd name="connsiteY6" fmla="*/ 131677 h 138607"/>
                    <a:gd name="connsiteX7" fmla="*/ 82394 w 123206"/>
                    <a:gd name="connsiteY7" fmla="*/ 117816 h 138607"/>
                    <a:gd name="connsiteX8" fmla="*/ 83935 w 123206"/>
                    <a:gd name="connsiteY8" fmla="*/ 99335 h 138607"/>
                    <a:gd name="connsiteX9" fmla="*/ 87015 w 123206"/>
                    <a:gd name="connsiteY9" fmla="*/ 77774 h 138607"/>
                    <a:gd name="connsiteX10" fmla="*/ 91635 w 123206"/>
                    <a:gd name="connsiteY10" fmla="*/ 40812 h 138607"/>
                    <a:gd name="connsiteX11" fmla="*/ 66994 w 123206"/>
                    <a:gd name="connsiteY11" fmla="*/ 68534 h 138607"/>
                    <a:gd name="connsiteX12" fmla="*/ 87015 w 123206"/>
                    <a:gd name="connsiteY12" fmla="*/ 7777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38607">
                      <a:moveTo>
                        <a:pt x="83935" y="99335"/>
                      </a:moveTo>
                      <a:lnTo>
                        <a:pt x="51593" y="85475"/>
                      </a:lnTo>
                      <a:lnTo>
                        <a:pt x="40812" y="99335"/>
                      </a:lnTo>
                      <a:lnTo>
                        <a:pt x="11551" y="87015"/>
                      </a:lnTo>
                      <a:lnTo>
                        <a:pt x="87015" y="11551"/>
                      </a:lnTo>
                      <a:lnTo>
                        <a:pt x="117816" y="25411"/>
                      </a:lnTo>
                      <a:lnTo>
                        <a:pt x="111656" y="131677"/>
                      </a:lnTo>
                      <a:lnTo>
                        <a:pt x="82394" y="117816"/>
                      </a:lnTo>
                      <a:lnTo>
                        <a:pt x="83935" y="99335"/>
                      </a:lnTo>
                      <a:close/>
                      <a:moveTo>
                        <a:pt x="87015" y="77774"/>
                      </a:moveTo>
                      <a:lnTo>
                        <a:pt x="91635" y="40812"/>
                      </a:lnTo>
                      <a:lnTo>
                        <a:pt x="66994" y="68534"/>
                      </a:lnTo>
                      <a:lnTo>
                        <a:pt x="87015" y="777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6E5DFBB-76B5-4DBE-9004-2F74E651FB4A}"/>
                    </a:ext>
                  </a:extLst>
                </p:cNvPr>
                <p:cNvSpPr/>
                <p:nvPr/>
              </p:nvSpPr>
              <p:spPr>
                <a:xfrm>
                  <a:off x="6176663" y="1862054"/>
                  <a:ext cx="154008" cy="138608"/>
                </a:xfrm>
                <a:custGeom>
                  <a:avLst/>
                  <a:gdLst>
                    <a:gd name="connsiteX0" fmla="*/ 11551 w 154008"/>
                    <a:gd name="connsiteY0" fmla="*/ 11551 h 138607"/>
                    <a:gd name="connsiteX1" fmla="*/ 40812 w 154008"/>
                    <a:gd name="connsiteY1" fmla="*/ 17711 h 138607"/>
                    <a:gd name="connsiteX2" fmla="*/ 40812 w 154008"/>
                    <a:gd name="connsiteY2" fmla="*/ 74694 h 138607"/>
                    <a:gd name="connsiteX3" fmla="*/ 66994 w 154008"/>
                    <a:gd name="connsiteY3" fmla="*/ 22331 h 138607"/>
                    <a:gd name="connsiteX4" fmla="*/ 96255 w 154008"/>
                    <a:gd name="connsiteY4" fmla="*/ 28492 h 138607"/>
                    <a:gd name="connsiteX5" fmla="*/ 100876 w 154008"/>
                    <a:gd name="connsiteY5" fmla="*/ 87015 h 138607"/>
                    <a:gd name="connsiteX6" fmla="*/ 122437 w 154008"/>
                    <a:gd name="connsiteY6" fmla="*/ 34652 h 138607"/>
                    <a:gd name="connsiteX7" fmla="*/ 151698 w 154008"/>
                    <a:gd name="connsiteY7" fmla="*/ 40812 h 138607"/>
                    <a:gd name="connsiteX8" fmla="*/ 111656 w 154008"/>
                    <a:gd name="connsiteY8" fmla="*/ 134757 h 138607"/>
                    <a:gd name="connsiteX9" fmla="*/ 82395 w 154008"/>
                    <a:gd name="connsiteY9" fmla="*/ 128597 h 138607"/>
                    <a:gd name="connsiteX10" fmla="*/ 76234 w 154008"/>
                    <a:gd name="connsiteY10" fmla="*/ 63914 h 138607"/>
                    <a:gd name="connsiteX11" fmla="*/ 46973 w 154008"/>
                    <a:gd name="connsiteY11" fmla="*/ 122437 h 138607"/>
                    <a:gd name="connsiteX12" fmla="*/ 17711 w 154008"/>
                    <a:gd name="connsiteY12" fmla="*/ 116276 h 138607"/>
                    <a:gd name="connsiteX13" fmla="*/ 11551 w 154008"/>
                    <a:gd name="connsiteY13" fmla="*/ 11551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4008" h="138607">
                      <a:moveTo>
                        <a:pt x="11551" y="11551"/>
                      </a:moveTo>
                      <a:lnTo>
                        <a:pt x="40812" y="17711"/>
                      </a:lnTo>
                      <a:lnTo>
                        <a:pt x="40812" y="74694"/>
                      </a:lnTo>
                      <a:lnTo>
                        <a:pt x="66994" y="22331"/>
                      </a:lnTo>
                      <a:lnTo>
                        <a:pt x="96255" y="28492"/>
                      </a:lnTo>
                      <a:lnTo>
                        <a:pt x="100876" y="87015"/>
                      </a:lnTo>
                      <a:lnTo>
                        <a:pt x="122437" y="34652"/>
                      </a:lnTo>
                      <a:lnTo>
                        <a:pt x="151698" y="40812"/>
                      </a:lnTo>
                      <a:lnTo>
                        <a:pt x="111656" y="134757"/>
                      </a:lnTo>
                      <a:lnTo>
                        <a:pt x="82395" y="128597"/>
                      </a:lnTo>
                      <a:lnTo>
                        <a:pt x="76234" y="63914"/>
                      </a:lnTo>
                      <a:lnTo>
                        <a:pt x="46973" y="122437"/>
                      </a:lnTo>
                      <a:lnTo>
                        <a:pt x="17711" y="116276"/>
                      </a:lnTo>
                      <a:lnTo>
                        <a:pt x="11551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B55BD57-9E22-4EE1-B5A1-CF17C599C262}"/>
                    </a:ext>
                  </a:extLst>
                </p:cNvPr>
                <p:cNvSpPr/>
                <p:nvPr/>
              </p:nvSpPr>
              <p:spPr>
                <a:xfrm>
                  <a:off x="6315271" y="1877455"/>
                  <a:ext cx="107806" cy="123207"/>
                </a:xfrm>
                <a:custGeom>
                  <a:avLst/>
                  <a:gdLst>
                    <a:gd name="connsiteX0" fmla="*/ 11551 w 107805"/>
                    <a:gd name="connsiteY0" fmla="*/ 17711 h 123206"/>
                    <a:gd name="connsiteX1" fmla="*/ 94715 w 107805"/>
                    <a:gd name="connsiteY1" fmla="*/ 11551 h 123206"/>
                    <a:gd name="connsiteX2" fmla="*/ 96255 w 107805"/>
                    <a:gd name="connsiteY2" fmla="*/ 33112 h 123206"/>
                    <a:gd name="connsiteX3" fmla="*/ 43892 w 107805"/>
                    <a:gd name="connsiteY3" fmla="*/ 36192 h 123206"/>
                    <a:gd name="connsiteX4" fmla="*/ 45433 w 107805"/>
                    <a:gd name="connsiteY4" fmla="*/ 51593 h 123206"/>
                    <a:gd name="connsiteX5" fmla="*/ 93175 w 107805"/>
                    <a:gd name="connsiteY5" fmla="*/ 48513 h 123206"/>
                    <a:gd name="connsiteX6" fmla="*/ 94715 w 107805"/>
                    <a:gd name="connsiteY6" fmla="*/ 68534 h 123206"/>
                    <a:gd name="connsiteX7" fmla="*/ 46973 w 107805"/>
                    <a:gd name="connsiteY7" fmla="*/ 71614 h 123206"/>
                    <a:gd name="connsiteX8" fmla="*/ 48513 w 107805"/>
                    <a:gd name="connsiteY8" fmla="*/ 91635 h 123206"/>
                    <a:gd name="connsiteX9" fmla="*/ 102416 w 107805"/>
                    <a:gd name="connsiteY9" fmla="*/ 87015 h 123206"/>
                    <a:gd name="connsiteX10" fmla="*/ 103956 w 107805"/>
                    <a:gd name="connsiteY10" fmla="*/ 110116 h 123206"/>
                    <a:gd name="connsiteX11" fmla="*/ 19251 w 107805"/>
                    <a:gd name="connsiteY11" fmla="*/ 116276 h 123206"/>
                    <a:gd name="connsiteX12" fmla="*/ 11551 w 107805"/>
                    <a:gd name="connsiteY12" fmla="*/ 1771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805" h="123206">
                      <a:moveTo>
                        <a:pt x="11551" y="17711"/>
                      </a:moveTo>
                      <a:lnTo>
                        <a:pt x="94715" y="11551"/>
                      </a:lnTo>
                      <a:lnTo>
                        <a:pt x="96255" y="33112"/>
                      </a:lnTo>
                      <a:lnTo>
                        <a:pt x="43892" y="36192"/>
                      </a:lnTo>
                      <a:lnTo>
                        <a:pt x="45433" y="51593"/>
                      </a:lnTo>
                      <a:lnTo>
                        <a:pt x="93175" y="48513"/>
                      </a:lnTo>
                      <a:lnTo>
                        <a:pt x="94715" y="68534"/>
                      </a:lnTo>
                      <a:lnTo>
                        <a:pt x="46973" y="71614"/>
                      </a:lnTo>
                      <a:lnTo>
                        <a:pt x="48513" y="91635"/>
                      </a:lnTo>
                      <a:lnTo>
                        <a:pt x="102416" y="87015"/>
                      </a:lnTo>
                      <a:lnTo>
                        <a:pt x="103956" y="110116"/>
                      </a:lnTo>
                      <a:lnTo>
                        <a:pt x="19251" y="116276"/>
                      </a:lnTo>
                      <a:lnTo>
                        <a:pt x="11551" y="177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8643C3A-C602-4101-AB06-F4EE6E29D8A5}"/>
                    </a:ext>
                  </a:extLst>
                </p:cNvPr>
                <p:cNvSpPr/>
                <p:nvPr/>
              </p:nvSpPr>
              <p:spPr>
                <a:xfrm>
                  <a:off x="6417301" y="1858835"/>
                  <a:ext cx="107806" cy="123207"/>
                </a:xfrm>
                <a:custGeom>
                  <a:avLst/>
                  <a:gdLst>
                    <a:gd name="connsiteX0" fmla="*/ 17326 w 107805"/>
                    <a:gd name="connsiteY0" fmla="*/ 94854 h 123206"/>
                    <a:gd name="connsiteX1" fmla="*/ 45047 w 107805"/>
                    <a:gd name="connsiteY1" fmla="*/ 84073 h 123206"/>
                    <a:gd name="connsiteX2" fmla="*/ 52748 w 107805"/>
                    <a:gd name="connsiteY2" fmla="*/ 93314 h 123206"/>
                    <a:gd name="connsiteX3" fmla="*/ 68149 w 107805"/>
                    <a:gd name="connsiteY3" fmla="*/ 94854 h 123206"/>
                    <a:gd name="connsiteX4" fmla="*/ 77389 w 107805"/>
                    <a:gd name="connsiteY4" fmla="*/ 88694 h 123206"/>
                    <a:gd name="connsiteX5" fmla="*/ 78929 w 107805"/>
                    <a:gd name="connsiteY5" fmla="*/ 80993 h 123206"/>
                    <a:gd name="connsiteX6" fmla="*/ 74309 w 107805"/>
                    <a:gd name="connsiteY6" fmla="*/ 74833 h 123206"/>
                    <a:gd name="connsiteX7" fmla="*/ 57368 w 107805"/>
                    <a:gd name="connsiteY7" fmla="*/ 73293 h 123206"/>
                    <a:gd name="connsiteX8" fmla="*/ 26566 w 107805"/>
                    <a:gd name="connsiteY8" fmla="*/ 70213 h 123206"/>
                    <a:gd name="connsiteX9" fmla="*/ 12706 w 107805"/>
                    <a:gd name="connsiteY9" fmla="*/ 54812 h 123206"/>
                    <a:gd name="connsiteX10" fmla="*/ 12706 w 107805"/>
                    <a:gd name="connsiteY10" fmla="*/ 39411 h 123206"/>
                    <a:gd name="connsiteX11" fmla="*/ 21946 w 107805"/>
                    <a:gd name="connsiteY11" fmla="*/ 25550 h 123206"/>
                    <a:gd name="connsiteX12" fmla="*/ 45047 w 107805"/>
                    <a:gd name="connsiteY12" fmla="*/ 14770 h 123206"/>
                    <a:gd name="connsiteX13" fmla="*/ 75849 w 107805"/>
                    <a:gd name="connsiteY13" fmla="*/ 13230 h 123206"/>
                    <a:gd name="connsiteX14" fmla="*/ 94330 w 107805"/>
                    <a:gd name="connsiteY14" fmla="*/ 31711 h 123206"/>
                    <a:gd name="connsiteX15" fmla="*/ 66609 w 107805"/>
                    <a:gd name="connsiteY15" fmla="*/ 42491 h 123206"/>
                    <a:gd name="connsiteX16" fmla="*/ 58908 w 107805"/>
                    <a:gd name="connsiteY16" fmla="*/ 34791 h 123206"/>
                    <a:gd name="connsiteX17" fmla="*/ 48128 w 107805"/>
                    <a:gd name="connsiteY17" fmla="*/ 34791 h 123206"/>
                    <a:gd name="connsiteX18" fmla="*/ 40427 w 107805"/>
                    <a:gd name="connsiteY18" fmla="*/ 39411 h 123206"/>
                    <a:gd name="connsiteX19" fmla="*/ 38887 w 107805"/>
                    <a:gd name="connsiteY19" fmla="*/ 45571 h 123206"/>
                    <a:gd name="connsiteX20" fmla="*/ 41967 w 107805"/>
                    <a:gd name="connsiteY20" fmla="*/ 48652 h 123206"/>
                    <a:gd name="connsiteX21" fmla="*/ 52748 w 107805"/>
                    <a:gd name="connsiteY21" fmla="*/ 48652 h 123206"/>
                    <a:gd name="connsiteX22" fmla="*/ 83550 w 107805"/>
                    <a:gd name="connsiteY22" fmla="*/ 48652 h 123206"/>
                    <a:gd name="connsiteX23" fmla="*/ 98950 w 107805"/>
                    <a:gd name="connsiteY23" fmla="*/ 54812 h 123206"/>
                    <a:gd name="connsiteX24" fmla="*/ 106651 w 107805"/>
                    <a:gd name="connsiteY24" fmla="*/ 67133 h 123206"/>
                    <a:gd name="connsiteX25" fmla="*/ 106651 w 107805"/>
                    <a:gd name="connsiteY25" fmla="*/ 85614 h 123206"/>
                    <a:gd name="connsiteX26" fmla="*/ 95870 w 107805"/>
                    <a:gd name="connsiteY26" fmla="*/ 102555 h 123206"/>
                    <a:gd name="connsiteX27" fmla="*/ 74309 w 107805"/>
                    <a:gd name="connsiteY27" fmla="*/ 113335 h 123206"/>
                    <a:gd name="connsiteX28" fmla="*/ 37347 w 107805"/>
                    <a:gd name="connsiteY28" fmla="*/ 114875 h 123206"/>
                    <a:gd name="connsiteX29" fmla="*/ 17326 w 107805"/>
                    <a:gd name="connsiteY29" fmla="*/ 9485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07805" h="123206">
                      <a:moveTo>
                        <a:pt x="17326" y="94854"/>
                      </a:moveTo>
                      <a:lnTo>
                        <a:pt x="45047" y="84073"/>
                      </a:lnTo>
                      <a:cubicBezTo>
                        <a:pt x="46588" y="88694"/>
                        <a:pt x="49668" y="91774"/>
                        <a:pt x="52748" y="93314"/>
                      </a:cubicBezTo>
                      <a:cubicBezTo>
                        <a:pt x="57368" y="96394"/>
                        <a:pt x="61988" y="96394"/>
                        <a:pt x="68149" y="94854"/>
                      </a:cubicBezTo>
                      <a:cubicBezTo>
                        <a:pt x="72769" y="93314"/>
                        <a:pt x="75849" y="91774"/>
                        <a:pt x="77389" y="88694"/>
                      </a:cubicBezTo>
                      <a:cubicBezTo>
                        <a:pt x="78929" y="85614"/>
                        <a:pt x="78929" y="84073"/>
                        <a:pt x="78929" y="80993"/>
                      </a:cubicBezTo>
                      <a:cubicBezTo>
                        <a:pt x="78929" y="77913"/>
                        <a:pt x="75849" y="76373"/>
                        <a:pt x="74309" y="74833"/>
                      </a:cubicBezTo>
                      <a:cubicBezTo>
                        <a:pt x="72769" y="73293"/>
                        <a:pt x="66609" y="73293"/>
                        <a:pt x="57368" y="73293"/>
                      </a:cubicBezTo>
                      <a:cubicBezTo>
                        <a:pt x="43507" y="74833"/>
                        <a:pt x="32727" y="73293"/>
                        <a:pt x="26566" y="70213"/>
                      </a:cubicBezTo>
                      <a:cubicBezTo>
                        <a:pt x="18866" y="67133"/>
                        <a:pt x="14246" y="62512"/>
                        <a:pt x="12706" y="54812"/>
                      </a:cubicBezTo>
                      <a:cubicBezTo>
                        <a:pt x="11166" y="50192"/>
                        <a:pt x="11166" y="44031"/>
                        <a:pt x="12706" y="39411"/>
                      </a:cubicBezTo>
                      <a:cubicBezTo>
                        <a:pt x="14246" y="34791"/>
                        <a:pt x="17326" y="28630"/>
                        <a:pt x="21946" y="25550"/>
                      </a:cubicBezTo>
                      <a:cubicBezTo>
                        <a:pt x="26566" y="20930"/>
                        <a:pt x="34267" y="17850"/>
                        <a:pt x="45047" y="14770"/>
                      </a:cubicBezTo>
                      <a:cubicBezTo>
                        <a:pt x="57368" y="11690"/>
                        <a:pt x="66609" y="10149"/>
                        <a:pt x="75849" y="13230"/>
                      </a:cubicBezTo>
                      <a:cubicBezTo>
                        <a:pt x="83550" y="16310"/>
                        <a:pt x="89710" y="22470"/>
                        <a:pt x="94330" y="31711"/>
                      </a:cubicBezTo>
                      <a:lnTo>
                        <a:pt x="66609" y="42491"/>
                      </a:lnTo>
                      <a:cubicBezTo>
                        <a:pt x="65069" y="37871"/>
                        <a:pt x="61988" y="36331"/>
                        <a:pt x="58908" y="34791"/>
                      </a:cubicBezTo>
                      <a:cubicBezTo>
                        <a:pt x="55828" y="33251"/>
                        <a:pt x="52748" y="33251"/>
                        <a:pt x="48128" y="34791"/>
                      </a:cubicBezTo>
                      <a:cubicBezTo>
                        <a:pt x="45047" y="36331"/>
                        <a:pt x="41967" y="37871"/>
                        <a:pt x="40427" y="39411"/>
                      </a:cubicBezTo>
                      <a:cubicBezTo>
                        <a:pt x="38887" y="40951"/>
                        <a:pt x="38887" y="44031"/>
                        <a:pt x="38887" y="45571"/>
                      </a:cubicBezTo>
                      <a:cubicBezTo>
                        <a:pt x="38887" y="47111"/>
                        <a:pt x="40427" y="48652"/>
                        <a:pt x="41967" y="48652"/>
                      </a:cubicBezTo>
                      <a:cubicBezTo>
                        <a:pt x="43507" y="50192"/>
                        <a:pt x="48128" y="50192"/>
                        <a:pt x="52748" y="48652"/>
                      </a:cubicBezTo>
                      <a:cubicBezTo>
                        <a:pt x="66609" y="47111"/>
                        <a:pt x="77389" y="47111"/>
                        <a:pt x="83550" y="48652"/>
                      </a:cubicBezTo>
                      <a:cubicBezTo>
                        <a:pt x="89710" y="50192"/>
                        <a:pt x="95870" y="51732"/>
                        <a:pt x="98950" y="54812"/>
                      </a:cubicBezTo>
                      <a:cubicBezTo>
                        <a:pt x="102031" y="57892"/>
                        <a:pt x="105111" y="62512"/>
                        <a:pt x="106651" y="67133"/>
                      </a:cubicBezTo>
                      <a:cubicBezTo>
                        <a:pt x="108191" y="73293"/>
                        <a:pt x="108191" y="79453"/>
                        <a:pt x="106651" y="85614"/>
                      </a:cubicBezTo>
                      <a:cubicBezTo>
                        <a:pt x="105111" y="91774"/>
                        <a:pt x="102031" y="97934"/>
                        <a:pt x="95870" y="102555"/>
                      </a:cubicBezTo>
                      <a:cubicBezTo>
                        <a:pt x="89710" y="107175"/>
                        <a:pt x="83550" y="110255"/>
                        <a:pt x="74309" y="113335"/>
                      </a:cubicBezTo>
                      <a:cubicBezTo>
                        <a:pt x="57368" y="117955"/>
                        <a:pt x="45047" y="117955"/>
                        <a:pt x="37347" y="114875"/>
                      </a:cubicBezTo>
                      <a:cubicBezTo>
                        <a:pt x="29647" y="111795"/>
                        <a:pt x="20406" y="104095"/>
                        <a:pt x="17326" y="948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B57CF155-313B-42A1-82F9-EF5A1650B576}"/>
                    </a:ext>
                  </a:extLst>
                </p:cNvPr>
                <p:cNvSpPr/>
                <p:nvPr/>
              </p:nvSpPr>
              <p:spPr>
                <a:xfrm>
                  <a:off x="6509681" y="1813131"/>
                  <a:ext cx="123207" cy="123207"/>
                </a:xfrm>
                <a:custGeom>
                  <a:avLst/>
                  <a:gdLst>
                    <a:gd name="connsiteX0" fmla="*/ 20431 w 123206"/>
                    <a:gd name="connsiteY0" fmla="*/ 91275 h 123206"/>
                    <a:gd name="connsiteX1" fmla="*/ 12731 w 123206"/>
                    <a:gd name="connsiteY1" fmla="*/ 51233 h 123206"/>
                    <a:gd name="connsiteX2" fmla="*/ 38912 w 123206"/>
                    <a:gd name="connsiteY2" fmla="*/ 20431 h 123206"/>
                    <a:gd name="connsiteX3" fmla="*/ 78955 w 123206"/>
                    <a:gd name="connsiteY3" fmla="*/ 12731 h 123206"/>
                    <a:gd name="connsiteX4" fmla="*/ 109756 w 123206"/>
                    <a:gd name="connsiteY4" fmla="*/ 38912 h 123206"/>
                    <a:gd name="connsiteX5" fmla="*/ 118997 w 123206"/>
                    <a:gd name="connsiteY5" fmla="*/ 66634 h 123206"/>
                    <a:gd name="connsiteX6" fmla="*/ 112836 w 123206"/>
                    <a:gd name="connsiteY6" fmla="*/ 89735 h 123206"/>
                    <a:gd name="connsiteX7" fmla="*/ 91275 w 123206"/>
                    <a:gd name="connsiteY7" fmla="*/ 109756 h 123206"/>
                    <a:gd name="connsiteX8" fmla="*/ 63554 w 123206"/>
                    <a:gd name="connsiteY8" fmla="*/ 118997 h 123206"/>
                    <a:gd name="connsiteX9" fmla="*/ 38912 w 123206"/>
                    <a:gd name="connsiteY9" fmla="*/ 112836 h 123206"/>
                    <a:gd name="connsiteX10" fmla="*/ 20431 w 123206"/>
                    <a:gd name="connsiteY10" fmla="*/ 91275 h 123206"/>
                    <a:gd name="connsiteX11" fmla="*/ 48153 w 123206"/>
                    <a:gd name="connsiteY11" fmla="*/ 75874 h 123206"/>
                    <a:gd name="connsiteX12" fmla="*/ 63554 w 123206"/>
                    <a:gd name="connsiteY12" fmla="*/ 91275 h 123206"/>
                    <a:gd name="connsiteX13" fmla="*/ 80495 w 123206"/>
                    <a:gd name="connsiteY13" fmla="*/ 89735 h 123206"/>
                    <a:gd name="connsiteX14" fmla="*/ 91275 w 123206"/>
                    <a:gd name="connsiteY14" fmla="*/ 75874 h 123206"/>
                    <a:gd name="connsiteX15" fmla="*/ 85115 w 123206"/>
                    <a:gd name="connsiteY15" fmla="*/ 52773 h 123206"/>
                    <a:gd name="connsiteX16" fmla="*/ 69714 w 123206"/>
                    <a:gd name="connsiteY16" fmla="*/ 37372 h 123206"/>
                    <a:gd name="connsiteX17" fmla="*/ 52773 w 123206"/>
                    <a:gd name="connsiteY17" fmla="*/ 38912 h 123206"/>
                    <a:gd name="connsiteX18" fmla="*/ 43533 w 123206"/>
                    <a:gd name="connsiteY18" fmla="*/ 52773 h 123206"/>
                    <a:gd name="connsiteX19" fmla="*/ 48153 w 123206"/>
                    <a:gd name="connsiteY19" fmla="*/ 7587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3206" h="123206">
                      <a:moveTo>
                        <a:pt x="20431" y="91275"/>
                      </a:moveTo>
                      <a:cubicBezTo>
                        <a:pt x="12731" y="77415"/>
                        <a:pt x="9651" y="63554"/>
                        <a:pt x="12731" y="51233"/>
                      </a:cubicBezTo>
                      <a:cubicBezTo>
                        <a:pt x="15811" y="38912"/>
                        <a:pt x="25052" y="28132"/>
                        <a:pt x="38912" y="20431"/>
                      </a:cubicBezTo>
                      <a:cubicBezTo>
                        <a:pt x="52773" y="12731"/>
                        <a:pt x="66634" y="9651"/>
                        <a:pt x="78955" y="12731"/>
                      </a:cubicBezTo>
                      <a:cubicBezTo>
                        <a:pt x="91275" y="15811"/>
                        <a:pt x="102056" y="25052"/>
                        <a:pt x="109756" y="38912"/>
                      </a:cubicBezTo>
                      <a:cubicBezTo>
                        <a:pt x="115917" y="49693"/>
                        <a:pt x="118997" y="58933"/>
                        <a:pt x="118997" y="66634"/>
                      </a:cubicBezTo>
                      <a:cubicBezTo>
                        <a:pt x="118997" y="74334"/>
                        <a:pt x="117457" y="83575"/>
                        <a:pt x="112836" y="89735"/>
                      </a:cubicBezTo>
                      <a:cubicBezTo>
                        <a:pt x="108216" y="95896"/>
                        <a:pt x="102056" y="103596"/>
                        <a:pt x="91275" y="109756"/>
                      </a:cubicBezTo>
                      <a:cubicBezTo>
                        <a:pt x="82035" y="115917"/>
                        <a:pt x="72794" y="118997"/>
                        <a:pt x="63554" y="118997"/>
                      </a:cubicBezTo>
                      <a:cubicBezTo>
                        <a:pt x="54313" y="118997"/>
                        <a:pt x="46613" y="117457"/>
                        <a:pt x="38912" y="112836"/>
                      </a:cubicBezTo>
                      <a:cubicBezTo>
                        <a:pt x="31212" y="108216"/>
                        <a:pt x="26592" y="102056"/>
                        <a:pt x="20431" y="91275"/>
                      </a:cubicBezTo>
                      <a:close/>
                      <a:moveTo>
                        <a:pt x="48153" y="75874"/>
                      </a:moveTo>
                      <a:cubicBezTo>
                        <a:pt x="52773" y="85115"/>
                        <a:pt x="58934" y="89735"/>
                        <a:pt x="63554" y="91275"/>
                      </a:cubicBezTo>
                      <a:cubicBezTo>
                        <a:pt x="69714" y="92815"/>
                        <a:pt x="74334" y="92815"/>
                        <a:pt x="80495" y="89735"/>
                      </a:cubicBezTo>
                      <a:cubicBezTo>
                        <a:pt x="86655" y="86655"/>
                        <a:pt x="89735" y="82035"/>
                        <a:pt x="91275" y="75874"/>
                      </a:cubicBezTo>
                      <a:cubicBezTo>
                        <a:pt x="92815" y="69714"/>
                        <a:pt x="89735" y="62014"/>
                        <a:pt x="85115" y="52773"/>
                      </a:cubicBezTo>
                      <a:cubicBezTo>
                        <a:pt x="80495" y="45073"/>
                        <a:pt x="75874" y="38912"/>
                        <a:pt x="69714" y="37372"/>
                      </a:cubicBezTo>
                      <a:cubicBezTo>
                        <a:pt x="63554" y="35832"/>
                        <a:pt x="58934" y="35832"/>
                        <a:pt x="52773" y="38912"/>
                      </a:cubicBezTo>
                      <a:cubicBezTo>
                        <a:pt x="46613" y="41993"/>
                        <a:pt x="43533" y="46613"/>
                        <a:pt x="43533" y="52773"/>
                      </a:cubicBezTo>
                      <a:cubicBezTo>
                        <a:pt x="40452" y="60474"/>
                        <a:pt x="41993" y="68174"/>
                        <a:pt x="48153" y="7587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597E6FE-2902-4A9E-8D9E-634427FD6016}"/>
                    </a:ext>
                  </a:extLst>
                </p:cNvPr>
                <p:cNvSpPr/>
                <p:nvPr/>
              </p:nvSpPr>
              <p:spPr>
                <a:xfrm>
                  <a:off x="6590946" y="1717286"/>
                  <a:ext cx="169409" cy="169409"/>
                </a:xfrm>
                <a:custGeom>
                  <a:avLst/>
                  <a:gdLst>
                    <a:gd name="connsiteX0" fmla="*/ 11551 w 169409"/>
                    <a:gd name="connsiteY0" fmla="*/ 88555 h 169409"/>
                    <a:gd name="connsiteX1" fmla="*/ 40812 w 169409"/>
                    <a:gd name="connsiteY1" fmla="*/ 60833 h 169409"/>
                    <a:gd name="connsiteX2" fmla="*/ 94715 w 169409"/>
                    <a:gd name="connsiteY2" fmla="*/ 94715 h 169409"/>
                    <a:gd name="connsiteX3" fmla="*/ 63913 w 169409"/>
                    <a:gd name="connsiteY3" fmla="*/ 39272 h 169409"/>
                    <a:gd name="connsiteX4" fmla="*/ 93175 w 169409"/>
                    <a:gd name="connsiteY4" fmla="*/ 11551 h 169409"/>
                    <a:gd name="connsiteX5" fmla="*/ 162479 w 169409"/>
                    <a:gd name="connsiteY5" fmla="*/ 83935 h 169409"/>
                    <a:gd name="connsiteX6" fmla="*/ 143998 w 169409"/>
                    <a:gd name="connsiteY6" fmla="*/ 100875 h 169409"/>
                    <a:gd name="connsiteX7" fmla="*/ 91635 w 169409"/>
                    <a:gd name="connsiteY7" fmla="*/ 45432 h 169409"/>
                    <a:gd name="connsiteX8" fmla="*/ 130137 w 169409"/>
                    <a:gd name="connsiteY8" fmla="*/ 114736 h 169409"/>
                    <a:gd name="connsiteX9" fmla="*/ 113196 w 169409"/>
                    <a:gd name="connsiteY9" fmla="*/ 130137 h 169409"/>
                    <a:gd name="connsiteX10" fmla="*/ 46973 w 169409"/>
                    <a:gd name="connsiteY10" fmla="*/ 88555 h 169409"/>
                    <a:gd name="connsiteX11" fmla="*/ 99335 w 169409"/>
                    <a:gd name="connsiteY11" fmla="*/ 143998 h 169409"/>
                    <a:gd name="connsiteX12" fmla="*/ 80854 w 169409"/>
                    <a:gd name="connsiteY12" fmla="*/ 160939 h 169409"/>
                    <a:gd name="connsiteX13" fmla="*/ 11551 w 169409"/>
                    <a:gd name="connsiteY13" fmla="*/ 88555 h 169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9409" h="169409">
                      <a:moveTo>
                        <a:pt x="11551" y="88555"/>
                      </a:moveTo>
                      <a:lnTo>
                        <a:pt x="40812" y="60833"/>
                      </a:lnTo>
                      <a:lnTo>
                        <a:pt x="94715" y="94715"/>
                      </a:lnTo>
                      <a:lnTo>
                        <a:pt x="63913" y="39272"/>
                      </a:lnTo>
                      <a:lnTo>
                        <a:pt x="93175" y="11551"/>
                      </a:lnTo>
                      <a:lnTo>
                        <a:pt x="162479" y="83935"/>
                      </a:lnTo>
                      <a:lnTo>
                        <a:pt x="143998" y="100875"/>
                      </a:lnTo>
                      <a:lnTo>
                        <a:pt x="91635" y="45432"/>
                      </a:lnTo>
                      <a:lnTo>
                        <a:pt x="130137" y="114736"/>
                      </a:lnTo>
                      <a:lnTo>
                        <a:pt x="113196" y="130137"/>
                      </a:lnTo>
                      <a:lnTo>
                        <a:pt x="46973" y="88555"/>
                      </a:lnTo>
                      <a:lnTo>
                        <a:pt x="99335" y="143998"/>
                      </a:lnTo>
                      <a:lnTo>
                        <a:pt x="80854" y="160939"/>
                      </a:lnTo>
                      <a:lnTo>
                        <a:pt x="11551" y="885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3EBC60C4-D18E-4688-9ED0-E9BD142A6A75}"/>
                    </a:ext>
                  </a:extLst>
                </p:cNvPr>
                <p:cNvSpPr/>
                <p:nvPr/>
              </p:nvSpPr>
              <p:spPr>
                <a:xfrm>
                  <a:off x="6678731" y="1637202"/>
                  <a:ext cx="154008" cy="138608"/>
                </a:xfrm>
                <a:custGeom>
                  <a:avLst/>
                  <a:gdLst>
                    <a:gd name="connsiteX0" fmla="*/ 11551 w 154008"/>
                    <a:gd name="connsiteY0" fmla="*/ 79314 h 138607"/>
                    <a:gd name="connsiteX1" fmla="*/ 59293 w 154008"/>
                    <a:gd name="connsiteY1" fmla="*/ 11551 h 138607"/>
                    <a:gd name="connsiteX2" fmla="*/ 76234 w 154008"/>
                    <a:gd name="connsiteY2" fmla="*/ 23871 h 138607"/>
                    <a:gd name="connsiteX3" fmla="*/ 46973 w 154008"/>
                    <a:gd name="connsiteY3" fmla="*/ 66994 h 138607"/>
                    <a:gd name="connsiteX4" fmla="*/ 60833 w 154008"/>
                    <a:gd name="connsiteY4" fmla="*/ 76234 h 138607"/>
                    <a:gd name="connsiteX5" fmla="*/ 88555 w 154008"/>
                    <a:gd name="connsiteY5" fmla="*/ 36192 h 138607"/>
                    <a:gd name="connsiteX6" fmla="*/ 105496 w 154008"/>
                    <a:gd name="connsiteY6" fmla="*/ 48513 h 138607"/>
                    <a:gd name="connsiteX7" fmla="*/ 77774 w 154008"/>
                    <a:gd name="connsiteY7" fmla="*/ 87015 h 138607"/>
                    <a:gd name="connsiteX8" fmla="*/ 94715 w 154008"/>
                    <a:gd name="connsiteY8" fmla="*/ 97795 h 138607"/>
                    <a:gd name="connsiteX9" fmla="*/ 125517 w 154008"/>
                    <a:gd name="connsiteY9" fmla="*/ 53133 h 138607"/>
                    <a:gd name="connsiteX10" fmla="*/ 143998 w 154008"/>
                    <a:gd name="connsiteY10" fmla="*/ 65454 h 138607"/>
                    <a:gd name="connsiteX11" fmla="*/ 96255 w 154008"/>
                    <a:gd name="connsiteY11" fmla="*/ 134757 h 138607"/>
                    <a:gd name="connsiteX12" fmla="*/ 11551 w 154008"/>
                    <a:gd name="connsiteY12" fmla="*/ 7931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008" h="138607">
                      <a:moveTo>
                        <a:pt x="11551" y="79314"/>
                      </a:moveTo>
                      <a:lnTo>
                        <a:pt x="59293" y="11551"/>
                      </a:lnTo>
                      <a:lnTo>
                        <a:pt x="76234" y="23871"/>
                      </a:lnTo>
                      <a:lnTo>
                        <a:pt x="46973" y="66994"/>
                      </a:lnTo>
                      <a:lnTo>
                        <a:pt x="60833" y="76234"/>
                      </a:lnTo>
                      <a:lnTo>
                        <a:pt x="88555" y="36192"/>
                      </a:lnTo>
                      <a:lnTo>
                        <a:pt x="105496" y="48513"/>
                      </a:lnTo>
                      <a:lnTo>
                        <a:pt x="77774" y="87015"/>
                      </a:lnTo>
                      <a:lnTo>
                        <a:pt x="94715" y="97795"/>
                      </a:lnTo>
                      <a:lnTo>
                        <a:pt x="125517" y="53133"/>
                      </a:lnTo>
                      <a:lnTo>
                        <a:pt x="143998" y="65454"/>
                      </a:lnTo>
                      <a:lnTo>
                        <a:pt x="96255" y="134757"/>
                      </a:lnTo>
                      <a:lnTo>
                        <a:pt x="11551" y="793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C5FDC21-02F4-49BC-944C-238191FAD7B1}"/>
                </a:ext>
              </a:extLst>
            </p:cNvPr>
            <p:cNvSpPr/>
            <p:nvPr/>
          </p:nvSpPr>
          <p:spPr>
            <a:xfrm>
              <a:off x="9327998" y="3619985"/>
              <a:ext cx="595856" cy="595856"/>
            </a:xfrm>
            <a:custGeom>
              <a:avLst/>
              <a:gdLst>
                <a:gd name="connsiteX0" fmla="*/ 302930 w 595855"/>
                <a:gd name="connsiteY0" fmla="*/ 594519 h 595855"/>
                <a:gd name="connsiteX1" fmla="*/ 12609 w 595855"/>
                <a:gd name="connsiteY1" fmla="*/ 302930 h 595855"/>
                <a:gd name="connsiteX2" fmla="*/ 302930 w 595855"/>
                <a:gd name="connsiteY2" fmla="*/ 12609 h 595855"/>
                <a:gd name="connsiteX3" fmla="*/ 593251 w 595855"/>
                <a:gd name="connsiteY3" fmla="*/ 302930 h 595855"/>
                <a:gd name="connsiteX4" fmla="*/ 593251 w 595855"/>
                <a:gd name="connsiteY4" fmla="*/ 302930 h 595855"/>
                <a:gd name="connsiteX5" fmla="*/ 302930 w 595855"/>
                <a:gd name="connsiteY5" fmla="*/ 594519 h 595855"/>
                <a:gd name="connsiteX6" fmla="*/ 302930 w 595855"/>
                <a:gd name="connsiteY6" fmla="*/ 36697 h 595855"/>
                <a:gd name="connsiteX7" fmla="*/ 36697 w 595855"/>
                <a:gd name="connsiteY7" fmla="*/ 302930 h 595855"/>
                <a:gd name="connsiteX8" fmla="*/ 302930 w 595855"/>
                <a:gd name="connsiteY8" fmla="*/ 569164 h 595855"/>
                <a:gd name="connsiteX9" fmla="*/ 569164 w 595855"/>
                <a:gd name="connsiteY9" fmla="*/ 302930 h 595855"/>
                <a:gd name="connsiteX10" fmla="*/ 302930 w 595855"/>
                <a:gd name="connsiteY10" fmla="*/ 36697 h 595855"/>
                <a:gd name="connsiteX11" fmla="*/ 201508 w 595855"/>
                <a:gd name="connsiteY11" fmla="*/ 107692 h 595855"/>
                <a:gd name="connsiteX12" fmla="*/ 166010 w 595855"/>
                <a:gd name="connsiteY12" fmla="*/ 157136 h 595855"/>
                <a:gd name="connsiteX13" fmla="*/ 169813 w 595855"/>
                <a:gd name="connsiteY13" fmla="*/ 164742 h 595855"/>
                <a:gd name="connsiteX14" fmla="*/ 201508 w 595855"/>
                <a:gd name="connsiteY14" fmla="*/ 181223 h 595855"/>
                <a:gd name="connsiteX15" fmla="*/ 164742 w 595855"/>
                <a:gd name="connsiteY15" fmla="*/ 195169 h 595855"/>
                <a:gd name="connsiteX16" fmla="*/ 159671 w 595855"/>
                <a:gd name="connsiteY16" fmla="*/ 202776 h 595855"/>
                <a:gd name="connsiteX17" fmla="*/ 198972 w 595855"/>
                <a:gd name="connsiteY17" fmla="*/ 297859 h 595855"/>
                <a:gd name="connsiteX18" fmla="*/ 240809 w 595855"/>
                <a:gd name="connsiteY18" fmla="*/ 202776 h 595855"/>
                <a:gd name="connsiteX19" fmla="*/ 201508 w 595855"/>
                <a:gd name="connsiteY19" fmla="*/ 107692 h 595855"/>
                <a:gd name="connsiteX20" fmla="*/ 201508 w 595855"/>
                <a:gd name="connsiteY20" fmla="*/ 107692 h 595855"/>
                <a:gd name="connsiteX21" fmla="*/ 405620 w 595855"/>
                <a:gd name="connsiteY21" fmla="*/ 105157 h 595855"/>
                <a:gd name="connsiteX22" fmla="*/ 370122 w 595855"/>
                <a:gd name="connsiteY22" fmla="*/ 158403 h 595855"/>
                <a:gd name="connsiteX23" fmla="*/ 373926 w 595855"/>
                <a:gd name="connsiteY23" fmla="*/ 166010 h 595855"/>
                <a:gd name="connsiteX24" fmla="*/ 403085 w 595855"/>
                <a:gd name="connsiteY24" fmla="*/ 179956 h 595855"/>
                <a:gd name="connsiteX25" fmla="*/ 370122 w 595855"/>
                <a:gd name="connsiteY25" fmla="*/ 192633 h 595855"/>
                <a:gd name="connsiteX26" fmla="*/ 365051 w 595855"/>
                <a:gd name="connsiteY26" fmla="*/ 198972 h 595855"/>
                <a:gd name="connsiteX27" fmla="*/ 404352 w 595855"/>
                <a:gd name="connsiteY27" fmla="*/ 294056 h 595855"/>
                <a:gd name="connsiteX28" fmla="*/ 443654 w 595855"/>
                <a:gd name="connsiteY28" fmla="*/ 198972 h 595855"/>
                <a:gd name="connsiteX29" fmla="*/ 405620 w 595855"/>
                <a:gd name="connsiteY29" fmla="*/ 105157 h 595855"/>
                <a:gd name="connsiteX30" fmla="*/ 405620 w 595855"/>
                <a:gd name="connsiteY30" fmla="*/ 105157 h 59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95855" h="595855">
                  <a:moveTo>
                    <a:pt x="302930" y="594519"/>
                  </a:moveTo>
                  <a:cubicBezTo>
                    <a:pt x="143190" y="594519"/>
                    <a:pt x="12609" y="463938"/>
                    <a:pt x="12609" y="302930"/>
                  </a:cubicBezTo>
                  <a:cubicBezTo>
                    <a:pt x="12609" y="141922"/>
                    <a:pt x="143190" y="12609"/>
                    <a:pt x="302930" y="12609"/>
                  </a:cubicBezTo>
                  <a:cubicBezTo>
                    <a:pt x="463938" y="12609"/>
                    <a:pt x="593251" y="143190"/>
                    <a:pt x="593251" y="302930"/>
                  </a:cubicBezTo>
                  <a:cubicBezTo>
                    <a:pt x="593251" y="302930"/>
                    <a:pt x="593251" y="302930"/>
                    <a:pt x="593251" y="302930"/>
                  </a:cubicBezTo>
                  <a:cubicBezTo>
                    <a:pt x="593251" y="463938"/>
                    <a:pt x="463938" y="593251"/>
                    <a:pt x="302930" y="594519"/>
                  </a:cubicBezTo>
                  <a:close/>
                  <a:moveTo>
                    <a:pt x="302930" y="36697"/>
                  </a:moveTo>
                  <a:cubicBezTo>
                    <a:pt x="155868" y="36697"/>
                    <a:pt x="36697" y="155868"/>
                    <a:pt x="36697" y="302930"/>
                  </a:cubicBezTo>
                  <a:cubicBezTo>
                    <a:pt x="36697" y="449992"/>
                    <a:pt x="155868" y="569164"/>
                    <a:pt x="302930" y="569164"/>
                  </a:cubicBezTo>
                  <a:cubicBezTo>
                    <a:pt x="449992" y="569164"/>
                    <a:pt x="569164" y="449992"/>
                    <a:pt x="569164" y="302930"/>
                  </a:cubicBezTo>
                  <a:cubicBezTo>
                    <a:pt x="569164" y="155868"/>
                    <a:pt x="449992" y="36697"/>
                    <a:pt x="302930" y="36697"/>
                  </a:cubicBezTo>
                  <a:close/>
                  <a:moveTo>
                    <a:pt x="201508" y="107692"/>
                  </a:moveTo>
                  <a:cubicBezTo>
                    <a:pt x="186295" y="107692"/>
                    <a:pt x="173617" y="125441"/>
                    <a:pt x="166010" y="157136"/>
                  </a:cubicBezTo>
                  <a:cubicBezTo>
                    <a:pt x="164742" y="160939"/>
                    <a:pt x="167278" y="163474"/>
                    <a:pt x="169813" y="164742"/>
                  </a:cubicBezTo>
                  <a:lnTo>
                    <a:pt x="201508" y="181223"/>
                  </a:lnTo>
                  <a:lnTo>
                    <a:pt x="164742" y="195169"/>
                  </a:lnTo>
                  <a:cubicBezTo>
                    <a:pt x="162207" y="196437"/>
                    <a:pt x="159671" y="200240"/>
                    <a:pt x="159671" y="202776"/>
                  </a:cubicBezTo>
                  <a:cubicBezTo>
                    <a:pt x="159671" y="249683"/>
                    <a:pt x="173617" y="297859"/>
                    <a:pt x="198972" y="297859"/>
                  </a:cubicBezTo>
                  <a:cubicBezTo>
                    <a:pt x="224328" y="297859"/>
                    <a:pt x="240809" y="250951"/>
                    <a:pt x="240809" y="202776"/>
                  </a:cubicBezTo>
                  <a:cubicBezTo>
                    <a:pt x="240809" y="154600"/>
                    <a:pt x="226863" y="107692"/>
                    <a:pt x="201508" y="107692"/>
                  </a:cubicBezTo>
                  <a:lnTo>
                    <a:pt x="201508" y="107692"/>
                  </a:lnTo>
                  <a:close/>
                  <a:moveTo>
                    <a:pt x="405620" y="105157"/>
                  </a:moveTo>
                  <a:cubicBezTo>
                    <a:pt x="389139" y="105157"/>
                    <a:pt x="376461" y="124173"/>
                    <a:pt x="370122" y="158403"/>
                  </a:cubicBezTo>
                  <a:cubicBezTo>
                    <a:pt x="370122" y="162207"/>
                    <a:pt x="371390" y="164742"/>
                    <a:pt x="373926" y="166010"/>
                  </a:cubicBezTo>
                  <a:lnTo>
                    <a:pt x="403085" y="179956"/>
                  </a:lnTo>
                  <a:lnTo>
                    <a:pt x="370122" y="192633"/>
                  </a:lnTo>
                  <a:cubicBezTo>
                    <a:pt x="367587" y="193901"/>
                    <a:pt x="365051" y="196437"/>
                    <a:pt x="365051" y="198972"/>
                  </a:cubicBezTo>
                  <a:cubicBezTo>
                    <a:pt x="365051" y="245880"/>
                    <a:pt x="378997" y="294056"/>
                    <a:pt x="404352" y="294056"/>
                  </a:cubicBezTo>
                  <a:cubicBezTo>
                    <a:pt x="429708" y="294056"/>
                    <a:pt x="443654" y="245880"/>
                    <a:pt x="443654" y="198972"/>
                  </a:cubicBezTo>
                  <a:cubicBezTo>
                    <a:pt x="443654" y="152064"/>
                    <a:pt x="430976" y="105157"/>
                    <a:pt x="405620" y="105157"/>
                  </a:cubicBezTo>
                  <a:lnTo>
                    <a:pt x="405620" y="105157"/>
                  </a:lnTo>
                  <a:close/>
                </a:path>
              </a:pathLst>
            </a:custGeom>
            <a:solidFill>
              <a:schemeClr val="accent1"/>
            </a:solidFill>
            <a:ln w="126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B334A38-1CE0-4B61-9DA3-DD66345F22A5}"/>
                </a:ext>
              </a:extLst>
            </p:cNvPr>
            <p:cNvSpPr/>
            <p:nvPr/>
          </p:nvSpPr>
          <p:spPr>
            <a:xfrm>
              <a:off x="9483038" y="3964118"/>
              <a:ext cx="304267" cy="177489"/>
            </a:xfrm>
            <a:custGeom>
              <a:avLst/>
              <a:gdLst>
                <a:gd name="connsiteX0" fmla="*/ 281007 w 304266"/>
                <a:gd name="connsiteY0" fmla="*/ 9508 h 177488"/>
                <a:gd name="connsiteX1" fmla="*/ 21112 w 304266"/>
                <a:gd name="connsiteY1" fmla="*/ 36132 h 177488"/>
                <a:gd name="connsiteX2" fmla="*/ 9702 w 304266"/>
                <a:gd name="connsiteY2" fmla="*/ 50077 h 177488"/>
                <a:gd name="connsiteX3" fmla="*/ 19845 w 304266"/>
                <a:gd name="connsiteY3" fmla="*/ 90646 h 177488"/>
                <a:gd name="connsiteX4" fmla="*/ 21112 w 304266"/>
                <a:gd name="connsiteY4" fmla="*/ 93182 h 177488"/>
                <a:gd name="connsiteX5" fmla="*/ 210011 w 304266"/>
                <a:gd name="connsiteY5" fmla="*/ 166713 h 177488"/>
                <a:gd name="connsiteX6" fmla="*/ 292417 w 304266"/>
                <a:gd name="connsiteY6" fmla="*/ 65291 h 177488"/>
                <a:gd name="connsiteX7" fmla="*/ 292417 w 304266"/>
                <a:gd name="connsiteY7" fmla="*/ 65291 h 177488"/>
                <a:gd name="connsiteX8" fmla="*/ 293685 w 304266"/>
                <a:gd name="connsiteY8" fmla="*/ 62755 h 177488"/>
                <a:gd name="connsiteX9" fmla="*/ 294953 w 304266"/>
                <a:gd name="connsiteY9" fmla="*/ 22186 h 177488"/>
                <a:gd name="connsiteX10" fmla="*/ 294953 w 304266"/>
                <a:gd name="connsiteY10" fmla="*/ 20918 h 177488"/>
                <a:gd name="connsiteX11" fmla="*/ 281007 w 304266"/>
                <a:gd name="connsiteY11" fmla="*/ 9508 h 177488"/>
                <a:gd name="connsiteX12" fmla="*/ 281007 w 304266"/>
                <a:gd name="connsiteY12" fmla="*/ 9508 h 177488"/>
                <a:gd name="connsiteX13" fmla="*/ 281007 w 304266"/>
                <a:gd name="connsiteY13" fmla="*/ 9508 h 1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266" h="177488">
                  <a:moveTo>
                    <a:pt x="281007" y="9508"/>
                  </a:moveTo>
                  <a:lnTo>
                    <a:pt x="21112" y="36132"/>
                  </a:lnTo>
                  <a:cubicBezTo>
                    <a:pt x="13506" y="37399"/>
                    <a:pt x="8435" y="42471"/>
                    <a:pt x="9702" y="50077"/>
                  </a:cubicBezTo>
                  <a:cubicBezTo>
                    <a:pt x="10970" y="64023"/>
                    <a:pt x="14774" y="77968"/>
                    <a:pt x="19845" y="90646"/>
                  </a:cubicBezTo>
                  <a:cubicBezTo>
                    <a:pt x="19845" y="91914"/>
                    <a:pt x="21112" y="91914"/>
                    <a:pt x="21112" y="93182"/>
                  </a:cubicBezTo>
                  <a:cubicBezTo>
                    <a:pt x="52807" y="165445"/>
                    <a:pt x="137748" y="198407"/>
                    <a:pt x="210011" y="166713"/>
                  </a:cubicBezTo>
                  <a:cubicBezTo>
                    <a:pt x="251848" y="147696"/>
                    <a:pt x="283543" y="110931"/>
                    <a:pt x="292417" y="65291"/>
                  </a:cubicBezTo>
                  <a:lnTo>
                    <a:pt x="292417" y="65291"/>
                  </a:lnTo>
                  <a:cubicBezTo>
                    <a:pt x="292417" y="65291"/>
                    <a:pt x="292417" y="64023"/>
                    <a:pt x="293685" y="62755"/>
                  </a:cubicBezTo>
                  <a:cubicBezTo>
                    <a:pt x="296220" y="48809"/>
                    <a:pt x="297488" y="36132"/>
                    <a:pt x="294953" y="22186"/>
                  </a:cubicBezTo>
                  <a:cubicBezTo>
                    <a:pt x="294953" y="22186"/>
                    <a:pt x="294953" y="22186"/>
                    <a:pt x="294953" y="20918"/>
                  </a:cubicBezTo>
                  <a:cubicBezTo>
                    <a:pt x="293685" y="14579"/>
                    <a:pt x="287346" y="9508"/>
                    <a:pt x="281007" y="9508"/>
                  </a:cubicBezTo>
                  <a:cubicBezTo>
                    <a:pt x="279739" y="10776"/>
                    <a:pt x="279739" y="10776"/>
                    <a:pt x="281007" y="9508"/>
                  </a:cubicBezTo>
                  <a:lnTo>
                    <a:pt x="281007" y="950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E82920E-F711-4ABD-91C2-C038A52A8FC5}"/>
                </a:ext>
              </a:extLst>
            </p:cNvPr>
            <p:cNvSpPr/>
            <p:nvPr/>
          </p:nvSpPr>
          <p:spPr>
            <a:xfrm>
              <a:off x="9494642" y="3976796"/>
              <a:ext cx="278911" cy="76067"/>
            </a:xfrm>
            <a:custGeom>
              <a:avLst/>
              <a:gdLst>
                <a:gd name="connsiteX0" fmla="*/ 269403 w 278911"/>
                <a:gd name="connsiteY0" fmla="*/ 9508 h 76066"/>
                <a:gd name="connsiteX1" fmla="*/ 266867 w 278911"/>
                <a:gd name="connsiteY1" fmla="*/ 47542 h 76066"/>
                <a:gd name="connsiteX2" fmla="*/ 17115 w 278911"/>
                <a:gd name="connsiteY2" fmla="*/ 72897 h 76066"/>
                <a:gd name="connsiteX3" fmla="*/ 9508 w 278911"/>
                <a:gd name="connsiteY3" fmla="*/ 36132 h 76066"/>
                <a:gd name="connsiteX4" fmla="*/ 269403 w 278911"/>
                <a:gd name="connsiteY4" fmla="*/ 9508 h 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11" h="76066">
                  <a:moveTo>
                    <a:pt x="269403" y="9508"/>
                  </a:moveTo>
                  <a:cubicBezTo>
                    <a:pt x="270671" y="22186"/>
                    <a:pt x="269403" y="34864"/>
                    <a:pt x="266867" y="47542"/>
                  </a:cubicBezTo>
                  <a:lnTo>
                    <a:pt x="17115" y="72897"/>
                  </a:lnTo>
                  <a:cubicBezTo>
                    <a:pt x="13312" y="61487"/>
                    <a:pt x="10776" y="48809"/>
                    <a:pt x="9508" y="36132"/>
                  </a:cubicBezTo>
                  <a:lnTo>
                    <a:pt x="269403" y="9508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6AD3D48-6610-41B1-9A00-5D29F4954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86633">
            <a:off x="10290045" y="2171964"/>
            <a:ext cx="1055407" cy="1055407"/>
            <a:chOff x="10320554" y="1899878"/>
            <a:chExt cx="1055407" cy="1055407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6113C91E-398D-4AE7-8872-D93CD9005A70}"/>
                </a:ext>
              </a:extLst>
            </p:cNvPr>
            <p:cNvGrpSpPr/>
            <p:nvPr/>
          </p:nvGrpSpPr>
          <p:grpSpPr>
            <a:xfrm>
              <a:off x="10320554" y="1899878"/>
              <a:ext cx="1055407" cy="1055407"/>
              <a:chOff x="10209736" y="1789060"/>
              <a:chExt cx="1277043" cy="1277043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9179421-A2EB-492F-909F-8241CCDCF5C2}"/>
                  </a:ext>
                </a:extLst>
              </p:cNvPr>
              <p:cNvSpPr/>
              <p:nvPr/>
            </p:nvSpPr>
            <p:spPr>
              <a:xfrm>
                <a:off x="10209736" y="1789060"/>
                <a:ext cx="1277043" cy="1277043"/>
              </a:xfrm>
              <a:custGeom>
                <a:avLst/>
                <a:gdLst>
                  <a:gd name="connsiteX0" fmla="*/ 642417 w 1277043"/>
                  <a:gd name="connsiteY0" fmla="*/ 12834 h 1277043"/>
                  <a:gd name="connsiteX1" fmla="*/ 12834 w 1277043"/>
                  <a:gd name="connsiteY1" fmla="*/ 642417 h 1277043"/>
                  <a:gd name="connsiteX2" fmla="*/ 642417 w 1277043"/>
                  <a:gd name="connsiteY2" fmla="*/ 1271999 h 1277043"/>
                  <a:gd name="connsiteX3" fmla="*/ 1271999 w 1277043"/>
                  <a:gd name="connsiteY3" fmla="*/ 642417 h 1277043"/>
                  <a:gd name="connsiteX4" fmla="*/ 642417 w 1277043"/>
                  <a:gd name="connsiteY4" fmla="*/ 12834 h 127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043" h="1277043">
                    <a:moveTo>
                      <a:pt x="642417" y="12834"/>
                    </a:moveTo>
                    <a:cubicBezTo>
                      <a:pt x="295061" y="12834"/>
                      <a:pt x="12834" y="295061"/>
                      <a:pt x="12834" y="642417"/>
                    </a:cubicBezTo>
                    <a:cubicBezTo>
                      <a:pt x="12834" y="989772"/>
                      <a:pt x="295061" y="1271999"/>
                      <a:pt x="642417" y="1271999"/>
                    </a:cubicBezTo>
                    <a:cubicBezTo>
                      <a:pt x="989772" y="1271999"/>
                      <a:pt x="1271999" y="989772"/>
                      <a:pt x="1271999" y="642417"/>
                    </a:cubicBezTo>
                    <a:cubicBezTo>
                      <a:pt x="1271999" y="295061"/>
                      <a:pt x="989772" y="12834"/>
                      <a:pt x="642417" y="12834"/>
                    </a:cubicBezTo>
                    <a:close/>
                  </a:path>
                </a:pathLst>
              </a:custGeom>
              <a:noFill/>
              <a:ln w="12764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4EDB269-9160-44C0-9069-44E3799CC6B5}"/>
                  </a:ext>
                </a:extLst>
              </p:cNvPr>
              <p:cNvSpPr/>
              <p:nvPr/>
            </p:nvSpPr>
            <p:spPr>
              <a:xfrm>
                <a:off x="10230169" y="1809493"/>
                <a:ext cx="1238732" cy="1238732"/>
              </a:xfrm>
              <a:custGeom>
                <a:avLst/>
                <a:gdLst>
                  <a:gd name="connsiteX0" fmla="*/ 621984 w 1238731"/>
                  <a:gd name="connsiteY0" fmla="*/ 12834 h 1238731"/>
                  <a:gd name="connsiteX1" fmla="*/ 12834 w 1238731"/>
                  <a:gd name="connsiteY1" fmla="*/ 621984 h 1238731"/>
                  <a:gd name="connsiteX2" fmla="*/ 621984 w 1238731"/>
                  <a:gd name="connsiteY2" fmla="*/ 1231133 h 1238731"/>
                  <a:gd name="connsiteX3" fmla="*/ 1231133 w 1238731"/>
                  <a:gd name="connsiteY3" fmla="*/ 621984 h 1238731"/>
                  <a:gd name="connsiteX4" fmla="*/ 621984 w 1238731"/>
                  <a:gd name="connsiteY4" fmla="*/ 12834 h 1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731" h="1238731">
                    <a:moveTo>
                      <a:pt x="621984" y="12834"/>
                    </a:moveTo>
                    <a:cubicBezTo>
                      <a:pt x="284844" y="12834"/>
                      <a:pt x="12834" y="284844"/>
                      <a:pt x="12834" y="621984"/>
                    </a:cubicBezTo>
                    <a:cubicBezTo>
                      <a:pt x="12834" y="959123"/>
                      <a:pt x="286122" y="1231133"/>
                      <a:pt x="621984" y="1231133"/>
                    </a:cubicBezTo>
                    <a:cubicBezTo>
                      <a:pt x="957846" y="1231133"/>
                      <a:pt x="1231133" y="957846"/>
                      <a:pt x="1231133" y="621984"/>
                    </a:cubicBezTo>
                    <a:cubicBezTo>
                      <a:pt x="1231133" y="286122"/>
                      <a:pt x="959123" y="12834"/>
                      <a:pt x="621984" y="12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9A15DE-5800-455A-9DA6-CA88385D3EFD}"/>
                  </a:ext>
                </a:extLst>
              </p:cNvPr>
              <p:cNvSpPr/>
              <p:nvPr/>
            </p:nvSpPr>
            <p:spPr>
              <a:xfrm>
                <a:off x="10520760" y="2760315"/>
                <a:ext cx="140475" cy="166016"/>
              </a:xfrm>
              <a:custGeom>
                <a:avLst/>
                <a:gdLst>
                  <a:gd name="connsiteX0" fmla="*/ 9578 w 140474"/>
                  <a:gd name="connsiteY0" fmla="*/ 105356 h 166015"/>
                  <a:gd name="connsiteX1" fmla="*/ 67045 w 140474"/>
                  <a:gd name="connsiteY1" fmla="*/ 9578 h 166015"/>
                  <a:gd name="connsiteX2" fmla="*/ 116849 w 140474"/>
                  <a:gd name="connsiteY2" fmla="*/ 38950 h 166015"/>
                  <a:gd name="connsiteX3" fmla="*/ 136005 w 140474"/>
                  <a:gd name="connsiteY3" fmla="*/ 54274 h 166015"/>
                  <a:gd name="connsiteX4" fmla="*/ 142390 w 140474"/>
                  <a:gd name="connsiteY4" fmla="*/ 69599 h 166015"/>
                  <a:gd name="connsiteX5" fmla="*/ 137282 w 140474"/>
                  <a:gd name="connsiteY5" fmla="*/ 87477 h 166015"/>
                  <a:gd name="connsiteX6" fmla="*/ 125789 w 140474"/>
                  <a:gd name="connsiteY6" fmla="*/ 98971 h 166015"/>
                  <a:gd name="connsiteX7" fmla="*/ 110464 w 140474"/>
                  <a:gd name="connsiteY7" fmla="*/ 102802 h 166015"/>
                  <a:gd name="connsiteX8" fmla="*/ 97694 w 140474"/>
                  <a:gd name="connsiteY8" fmla="*/ 100248 h 166015"/>
                  <a:gd name="connsiteX9" fmla="*/ 102802 w 140474"/>
                  <a:gd name="connsiteY9" fmla="*/ 107910 h 166015"/>
                  <a:gd name="connsiteX10" fmla="*/ 104079 w 140474"/>
                  <a:gd name="connsiteY10" fmla="*/ 115572 h 166015"/>
                  <a:gd name="connsiteX11" fmla="*/ 104079 w 140474"/>
                  <a:gd name="connsiteY11" fmla="*/ 124512 h 166015"/>
                  <a:gd name="connsiteX12" fmla="*/ 104079 w 140474"/>
                  <a:gd name="connsiteY12" fmla="*/ 162823 h 166015"/>
                  <a:gd name="connsiteX13" fmla="*/ 70876 w 140474"/>
                  <a:gd name="connsiteY13" fmla="*/ 142390 h 166015"/>
                  <a:gd name="connsiteX14" fmla="*/ 72153 w 140474"/>
                  <a:gd name="connsiteY14" fmla="*/ 102802 h 166015"/>
                  <a:gd name="connsiteX15" fmla="*/ 70876 w 140474"/>
                  <a:gd name="connsiteY15" fmla="*/ 92586 h 166015"/>
                  <a:gd name="connsiteX16" fmla="*/ 64491 w 140474"/>
                  <a:gd name="connsiteY16" fmla="*/ 86200 h 166015"/>
                  <a:gd name="connsiteX17" fmla="*/ 61937 w 140474"/>
                  <a:gd name="connsiteY17" fmla="*/ 84923 h 166015"/>
                  <a:gd name="connsiteX18" fmla="*/ 38950 w 140474"/>
                  <a:gd name="connsiteY18" fmla="*/ 124512 h 166015"/>
                  <a:gd name="connsiteX19" fmla="*/ 9578 w 140474"/>
                  <a:gd name="connsiteY19" fmla="*/ 105356 h 166015"/>
                  <a:gd name="connsiteX20" fmla="*/ 73430 w 140474"/>
                  <a:gd name="connsiteY20" fmla="*/ 67045 h 166015"/>
                  <a:gd name="connsiteX21" fmla="*/ 86200 w 140474"/>
                  <a:gd name="connsiteY21" fmla="*/ 74707 h 166015"/>
                  <a:gd name="connsiteX22" fmla="*/ 95140 w 140474"/>
                  <a:gd name="connsiteY22" fmla="*/ 78538 h 166015"/>
                  <a:gd name="connsiteX23" fmla="*/ 101525 w 140474"/>
                  <a:gd name="connsiteY23" fmla="*/ 78538 h 166015"/>
                  <a:gd name="connsiteX24" fmla="*/ 106633 w 140474"/>
                  <a:gd name="connsiteY24" fmla="*/ 74707 h 166015"/>
                  <a:gd name="connsiteX25" fmla="*/ 107910 w 140474"/>
                  <a:gd name="connsiteY25" fmla="*/ 65768 h 166015"/>
                  <a:gd name="connsiteX26" fmla="*/ 97694 w 140474"/>
                  <a:gd name="connsiteY26" fmla="*/ 56828 h 166015"/>
                  <a:gd name="connsiteX27" fmla="*/ 84923 w 140474"/>
                  <a:gd name="connsiteY27" fmla="*/ 49166 h 166015"/>
                  <a:gd name="connsiteX28" fmla="*/ 73430 w 140474"/>
                  <a:gd name="connsiteY28" fmla="*/ 67045 h 166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0474" h="166015">
                    <a:moveTo>
                      <a:pt x="9578" y="105356"/>
                    </a:moveTo>
                    <a:lnTo>
                      <a:pt x="67045" y="9578"/>
                    </a:lnTo>
                    <a:lnTo>
                      <a:pt x="116849" y="38950"/>
                    </a:lnTo>
                    <a:cubicBezTo>
                      <a:pt x="125789" y="44058"/>
                      <a:pt x="132174" y="49166"/>
                      <a:pt x="136005" y="54274"/>
                    </a:cubicBezTo>
                    <a:cubicBezTo>
                      <a:pt x="139836" y="59382"/>
                      <a:pt x="142390" y="64491"/>
                      <a:pt x="142390" y="69599"/>
                    </a:cubicBezTo>
                    <a:cubicBezTo>
                      <a:pt x="142390" y="75984"/>
                      <a:pt x="141113" y="82369"/>
                      <a:pt x="137282" y="87477"/>
                    </a:cubicBezTo>
                    <a:cubicBezTo>
                      <a:pt x="133451" y="92586"/>
                      <a:pt x="129620" y="96417"/>
                      <a:pt x="125789" y="98971"/>
                    </a:cubicBezTo>
                    <a:cubicBezTo>
                      <a:pt x="120681" y="101525"/>
                      <a:pt x="115572" y="102802"/>
                      <a:pt x="110464" y="102802"/>
                    </a:cubicBezTo>
                    <a:cubicBezTo>
                      <a:pt x="106633" y="102802"/>
                      <a:pt x="102802" y="101525"/>
                      <a:pt x="97694" y="100248"/>
                    </a:cubicBezTo>
                    <a:cubicBezTo>
                      <a:pt x="100248" y="104079"/>
                      <a:pt x="102802" y="106633"/>
                      <a:pt x="102802" y="107910"/>
                    </a:cubicBezTo>
                    <a:cubicBezTo>
                      <a:pt x="102802" y="109187"/>
                      <a:pt x="104079" y="111741"/>
                      <a:pt x="104079" y="115572"/>
                    </a:cubicBezTo>
                    <a:cubicBezTo>
                      <a:pt x="104079" y="119404"/>
                      <a:pt x="105356" y="121958"/>
                      <a:pt x="104079" y="124512"/>
                    </a:cubicBezTo>
                    <a:lnTo>
                      <a:pt x="104079" y="162823"/>
                    </a:lnTo>
                    <a:lnTo>
                      <a:pt x="70876" y="142390"/>
                    </a:lnTo>
                    <a:lnTo>
                      <a:pt x="72153" y="102802"/>
                    </a:lnTo>
                    <a:cubicBezTo>
                      <a:pt x="72153" y="97694"/>
                      <a:pt x="72153" y="93863"/>
                      <a:pt x="70876" y="92586"/>
                    </a:cubicBezTo>
                    <a:cubicBezTo>
                      <a:pt x="69599" y="90031"/>
                      <a:pt x="67045" y="87477"/>
                      <a:pt x="64491" y="86200"/>
                    </a:cubicBezTo>
                    <a:lnTo>
                      <a:pt x="61937" y="84923"/>
                    </a:lnTo>
                    <a:lnTo>
                      <a:pt x="38950" y="124512"/>
                    </a:lnTo>
                    <a:lnTo>
                      <a:pt x="9578" y="105356"/>
                    </a:lnTo>
                    <a:close/>
                    <a:moveTo>
                      <a:pt x="73430" y="67045"/>
                    </a:moveTo>
                    <a:lnTo>
                      <a:pt x="86200" y="74707"/>
                    </a:lnTo>
                    <a:cubicBezTo>
                      <a:pt x="87477" y="75984"/>
                      <a:pt x="90032" y="77261"/>
                      <a:pt x="95140" y="78538"/>
                    </a:cubicBezTo>
                    <a:cubicBezTo>
                      <a:pt x="97694" y="79815"/>
                      <a:pt x="98971" y="79815"/>
                      <a:pt x="101525" y="78538"/>
                    </a:cubicBezTo>
                    <a:cubicBezTo>
                      <a:pt x="104079" y="77261"/>
                      <a:pt x="105356" y="75984"/>
                      <a:pt x="106633" y="74707"/>
                    </a:cubicBezTo>
                    <a:cubicBezTo>
                      <a:pt x="107910" y="72153"/>
                      <a:pt x="109187" y="68322"/>
                      <a:pt x="107910" y="65768"/>
                    </a:cubicBezTo>
                    <a:cubicBezTo>
                      <a:pt x="106633" y="63214"/>
                      <a:pt x="104079" y="59382"/>
                      <a:pt x="97694" y="56828"/>
                    </a:cubicBezTo>
                    <a:lnTo>
                      <a:pt x="84923" y="49166"/>
                    </a:lnTo>
                    <a:lnTo>
                      <a:pt x="73430" y="6704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2A0356C-E7CB-4C9A-BE62-708AF8A40A25}"/>
                  </a:ext>
                </a:extLst>
              </p:cNvPr>
              <p:cNvSpPr/>
              <p:nvPr/>
            </p:nvSpPr>
            <p:spPr>
              <a:xfrm>
                <a:off x="10636971" y="2816505"/>
                <a:ext cx="140475" cy="153245"/>
              </a:xfrm>
              <a:custGeom>
                <a:avLst/>
                <a:gdLst>
                  <a:gd name="connsiteX0" fmla="*/ 49166 w 140474"/>
                  <a:gd name="connsiteY0" fmla="*/ 9578 h 153245"/>
                  <a:gd name="connsiteX1" fmla="*/ 137282 w 140474"/>
                  <a:gd name="connsiteY1" fmla="*/ 40227 h 153245"/>
                  <a:gd name="connsiteX2" fmla="*/ 128343 w 140474"/>
                  <a:gd name="connsiteY2" fmla="*/ 63214 h 153245"/>
                  <a:gd name="connsiteX3" fmla="*/ 73430 w 140474"/>
                  <a:gd name="connsiteY3" fmla="*/ 44058 h 153245"/>
                  <a:gd name="connsiteX4" fmla="*/ 67045 w 140474"/>
                  <a:gd name="connsiteY4" fmla="*/ 60660 h 153245"/>
                  <a:gd name="connsiteX5" fmla="*/ 118126 w 140474"/>
                  <a:gd name="connsiteY5" fmla="*/ 78538 h 153245"/>
                  <a:gd name="connsiteX6" fmla="*/ 110464 w 140474"/>
                  <a:gd name="connsiteY6" fmla="*/ 100248 h 153245"/>
                  <a:gd name="connsiteX7" fmla="*/ 59382 w 140474"/>
                  <a:gd name="connsiteY7" fmla="*/ 82369 h 153245"/>
                  <a:gd name="connsiteX8" fmla="*/ 51720 w 140474"/>
                  <a:gd name="connsiteY8" fmla="*/ 102802 h 153245"/>
                  <a:gd name="connsiteX9" fmla="*/ 107910 w 140474"/>
                  <a:gd name="connsiteY9" fmla="*/ 121958 h 153245"/>
                  <a:gd name="connsiteX10" fmla="*/ 98971 w 140474"/>
                  <a:gd name="connsiteY10" fmla="*/ 146221 h 153245"/>
                  <a:gd name="connsiteX11" fmla="*/ 9578 w 140474"/>
                  <a:gd name="connsiteY11" fmla="*/ 115572 h 153245"/>
                  <a:gd name="connsiteX12" fmla="*/ 49166 w 140474"/>
                  <a:gd name="connsiteY12" fmla="*/ 9578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474" h="153245">
                    <a:moveTo>
                      <a:pt x="49166" y="9578"/>
                    </a:moveTo>
                    <a:lnTo>
                      <a:pt x="137282" y="40227"/>
                    </a:lnTo>
                    <a:lnTo>
                      <a:pt x="128343" y="63214"/>
                    </a:lnTo>
                    <a:lnTo>
                      <a:pt x="73430" y="44058"/>
                    </a:lnTo>
                    <a:lnTo>
                      <a:pt x="67045" y="60660"/>
                    </a:lnTo>
                    <a:lnTo>
                      <a:pt x="118126" y="78538"/>
                    </a:lnTo>
                    <a:lnTo>
                      <a:pt x="110464" y="100248"/>
                    </a:lnTo>
                    <a:lnTo>
                      <a:pt x="59382" y="82369"/>
                    </a:lnTo>
                    <a:lnTo>
                      <a:pt x="51720" y="102802"/>
                    </a:lnTo>
                    <a:lnTo>
                      <a:pt x="107910" y="121958"/>
                    </a:lnTo>
                    <a:lnTo>
                      <a:pt x="98971" y="146221"/>
                    </a:lnTo>
                    <a:lnTo>
                      <a:pt x="9578" y="115572"/>
                    </a:lnTo>
                    <a:lnTo>
                      <a:pt x="49166" y="957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8461ECA-8927-44D6-BBA2-809FD30B0D0B}"/>
                  </a:ext>
                </a:extLst>
              </p:cNvPr>
              <p:cNvSpPr/>
              <p:nvPr/>
            </p:nvSpPr>
            <p:spPr>
              <a:xfrm>
                <a:off x="10753182" y="2853539"/>
                <a:ext cx="127704" cy="127704"/>
              </a:xfrm>
              <a:custGeom>
                <a:avLst/>
                <a:gdLst>
                  <a:gd name="connsiteX0" fmla="*/ 91309 w 127704"/>
                  <a:gd name="connsiteY0" fmla="*/ 106633 h 127704"/>
                  <a:gd name="connsiteX1" fmla="*/ 51720 w 127704"/>
                  <a:gd name="connsiteY1" fmla="*/ 102802 h 127704"/>
                  <a:gd name="connsiteX2" fmla="*/ 44058 w 127704"/>
                  <a:gd name="connsiteY2" fmla="*/ 120681 h 127704"/>
                  <a:gd name="connsiteX3" fmla="*/ 9578 w 127704"/>
                  <a:gd name="connsiteY3" fmla="*/ 116849 h 127704"/>
                  <a:gd name="connsiteX4" fmla="*/ 61937 w 127704"/>
                  <a:gd name="connsiteY4" fmla="*/ 9578 h 127704"/>
                  <a:gd name="connsiteX5" fmla="*/ 98971 w 127704"/>
                  <a:gd name="connsiteY5" fmla="*/ 13409 h 127704"/>
                  <a:gd name="connsiteX6" fmla="*/ 129620 w 127704"/>
                  <a:gd name="connsiteY6" fmla="*/ 129620 h 127704"/>
                  <a:gd name="connsiteX7" fmla="*/ 93863 w 127704"/>
                  <a:gd name="connsiteY7" fmla="*/ 125789 h 127704"/>
                  <a:gd name="connsiteX8" fmla="*/ 91309 w 127704"/>
                  <a:gd name="connsiteY8" fmla="*/ 106633 h 127704"/>
                  <a:gd name="connsiteX9" fmla="*/ 86200 w 127704"/>
                  <a:gd name="connsiteY9" fmla="*/ 81092 h 127704"/>
                  <a:gd name="connsiteX10" fmla="*/ 77261 w 127704"/>
                  <a:gd name="connsiteY10" fmla="*/ 40227 h 127704"/>
                  <a:gd name="connsiteX11" fmla="*/ 60660 w 127704"/>
                  <a:gd name="connsiteY11" fmla="*/ 79815 h 127704"/>
                  <a:gd name="connsiteX12" fmla="*/ 86200 w 127704"/>
                  <a:gd name="connsiteY12" fmla="*/ 81092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704" h="127704">
                    <a:moveTo>
                      <a:pt x="91309" y="106633"/>
                    </a:moveTo>
                    <a:lnTo>
                      <a:pt x="51720" y="102802"/>
                    </a:lnTo>
                    <a:lnTo>
                      <a:pt x="44058" y="120681"/>
                    </a:lnTo>
                    <a:lnTo>
                      <a:pt x="9578" y="116849"/>
                    </a:lnTo>
                    <a:lnTo>
                      <a:pt x="61937" y="9578"/>
                    </a:lnTo>
                    <a:lnTo>
                      <a:pt x="98971" y="13409"/>
                    </a:lnTo>
                    <a:lnTo>
                      <a:pt x="129620" y="129620"/>
                    </a:lnTo>
                    <a:lnTo>
                      <a:pt x="93863" y="125789"/>
                    </a:lnTo>
                    <a:lnTo>
                      <a:pt x="91309" y="106633"/>
                    </a:lnTo>
                    <a:close/>
                    <a:moveTo>
                      <a:pt x="86200" y="81092"/>
                    </a:moveTo>
                    <a:lnTo>
                      <a:pt x="77261" y="40227"/>
                    </a:lnTo>
                    <a:lnTo>
                      <a:pt x="60660" y="79815"/>
                    </a:lnTo>
                    <a:lnTo>
                      <a:pt x="86200" y="810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7E444FB-B6AB-463F-83A6-0BE064A9DD9E}"/>
                  </a:ext>
                </a:extLst>
              </p:cNvPr>
              <p:cNvSpPr/>
              <p:nvPr/>
            </p:nvSpPr>
            <p:spPr>
              <a:xfrm>
                <a:off x="10885994" y="2850027"/>
                <a:ext cx="127704" cy="127704"/>
              </a:xfrm>
              <a:custGeom>
                <a:avLst/>
                <a:gdLst>
                  <a:gd name="connsiteX0" fmla="*/ 9578 w 127704"/>
                  <a:gd name="connsiteY0" fmla="*/ 19475 h 127704"/>
                  <a:gd name="connsiteX1" fmla="*/ 60660 w 127704"/>
                  <a:gd name="connsiteY1" fmla="*/ 10536 h 127704"/>
                  <a:gd name="connsiteX2" fmla="*/ 86200 w 127704"/>
                  <a:gd name="connsiteY2" fmla="*/ 10536 h 127704"/>
                  <a:gd name="connsiteX3" fmla="*/ 104079 w 127704"/>
                  <a:gd name="connsiteY3" fmla="*/ 19475 h 127704"/>
                  <a:gd name="connsiteX4" fmla="*/ 115572 w 127704"/>
                  <a:gd name="connsiteY4" fmla="*/ 36076 h 127704"/>
                  <a:gd name="connsiteX5" fmla="*/ 121958 w 127704"/>
                  <a:gd name="connsiteY5" fmla="*/ 56509 h 127704"/>
                  <a:gd name="connsiteX6" fmla="*/ 123235 w 127704"/>
                  <a:gd name="connsiteY6" fmla="*/ 84604 h 127704"/>
                  <a:gd name="connsiteX7" fmla="*/ 115572 w 127704"/>
                  <a:gd name="connsiteY7" fmla="*/ 102483 h 127704"/>
                  <a:gd name="connsiteX8" fmla="*/ 101525 w 127704"/>
                  <a:gd name="connsiteY8" fmla="*/ 113976 h 127704"/>
                  <a:gd name="connsiteX9" fmla="*/ 81092 w 127704"/>
                  <a:gd name="connsiteY9" fmla="*/ 120361 h 127704"/>
                  <a:gd name="connsiteX10" fmla="*/ 30010 w 127704"/>
                  <a:gd name="connsiteY10" fmla="*/ 129301 h 127704"/>
                  <a:gd name="connsiteX11" fmla="*/ 9578 w 127704"/>
                  <a:gd name="connsiteY11" fmla="*/ 19475 h 127704"/>
                  <a:gd name="connsiteX12" fmla="*/ 47889 w 127704"/>
                  <a:gd name="connsiteY12" fmla="*/ 38630 h 127704"/>
                  <a:gd name="connsiteX13" fmla="*/ 59382 w 127704"/>
                  <a:gd name="connsiteY13" fmla="*/ 98652 h 127704"/>
                  <a:gd name="connsiteX14" fmla="*/ 68322 w 127704"/>
                  <a:gd name="connsiteY14" fmla="*/ 97374 h 127704"/>
                  <a:gd name="connsiteX15" fmla="*/ 83646 w 127704"/>
                  <a:gd name="connsiteY15" fmla="*/ 92266 h 127704"/>
                  <a:gd name="connsiteX16" fmla="*/ 88755 w 127704"/>
                  <a:gd name="connsiteY16" fmla="*/ 83327 h 127704"/>
                  <a:gd name="connsiteX17" fmla="*/ 87477 w 127704"/>
                  <a:gd name="connsiteY17" fmla="*/ 64171 h 127704"/>
                  <a:gd name="connsiteX18" fmla="*/ 77261 w 127704"/>
                  <a:gd name="connsiteY18" fmla="*/ 41185 h 127704"/>
                  <a:gd name="connsiteX19" fmla="*/ 56828 w 127704"/>
                  <a:gd name="connsiteY19" fmla="*/ 38630 h 127704"/>
                  <a:gd name="connsiteX20" fmla="*/ 47889 w 127704"/>
                  <a:gd name="connsiteY20" fmla="*/ 38630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7704" h="127704">
                    <a:moveTo>
                      <a:pt x="9578" y="19475"/>
                    </a:moveTo>
                    <a:lnTo>
                      <a:pt x="60660" y="10536"/>
                    </a:lnTo>
                    <a:cubicBezTo>
                      <a:pt x="70876" y="9259"/>
                      <a:pt x="78538" y="9259"/>
                      <a:pt x="86200" y="10536"/>
                    </a:cubicBezTo>
                    <a:cubicBezTo>
                      <a:pt x="92586" y="11813"/>
                      <a:pt x="98971" y="15644"/>
                      <a:pt x="104079" y="19475"/>
                    </a:cubicBezTo>
                    <a:cubicBezTo>
                      <a:pt x="109187" y="23306"/>
                      <a:pt x="113018" y="29691"/>
                      <a:pt x="115572" y="36076"/>
                    </a:cubicBezTo>
                    <a:cubicBezTo>
                      <a:pt x="118126" y="42462"/>
                      <a:pt x="120681" y="48847"/>
                      <a:pt x="121958" y="56509"/>
                    </a:cubicBezTo>
                    <a:cubicBezTo>
                      <a:pt x="124512" y="68003"/>
                      <a:pt x="124512" y="78219"/>
                      <a:pt x="123235" y="84604"/>
                    </a:cubicBezTo>
                    <a:cubicBezTo>
                      <a:pt x="121958" y="90989"/>
                      <a:pt x="119404" y="97374"/>
                      <a:pt x="115572" y="102483"/>
                    </a:cubicBezTo>
                    <a:cubicBezTo>
                      <a:pt x="111741" y="107591"/>
                      <a:pt x="106633" y="111422"/>
                      <a:pt x="101525" y="113976"/>
                    </a:cubicBezTo>
                    <a:cubicBezTo>
                      <a:pt x="93863" y="117807"/>
                      <a:pt x="87477" y="119084"/>
                      <a:pt x="81092" y="120361"/>
                    </a:cubicBezTo>
                    <a:lnTo>
                      <a:pt x="30010" y="129301"/>
                    </a:lnTo>
                    <a:lnTo>
                      <a:pt x="9578" y="19475"/>
                    </a:lnTo>
                    <a:close/>
                    <a:moveTo>
                      <a:pt x="47889" y="38630"/>
                    </a:moveTo>
                    <a:lnTo>
                      <a:pt x="59382" y="98652"/>
                    </a:lnTo>
                    <a:lnTo>
                      <a:pt x="68322" y="97374"/>
                    </a:lnTo>
                    <a:cubicBezTo>
                      <a:pt x="75984" y="96097"/>
                      <a:pt x="79815" y="94820"/>
                      <a:pt x="83646" y="92266"/>
                    </a:cubicBezTo>
                    <a:cubicBezTo>
                      <a:pt x="86200" y="89712"/>
                      <a:pt x="88755" y="87158"/>
                      <a:pt x="88755" y="83327"/>
                    </a:cubicBezTo>
                    <a:cubicBezTo>
                      <a:pt x="88755" y="79496"/>
                      <a:pt x="90032" y="73111"/>
                      <a:pt x="87477" y="64171"/>
                    </a:cubicBezTo>
                    <a:cubicBezTo>
                      <a:pt x="84923" y="52678"/>
                      <a:pt x="82369" y="45016"/>
                      <a:pt x="77261" y="41185"/>
                    </a:cubicBezTo>
                    <a:cubicBezTo>
                      <a:pt x="72153" y="37353"/>
                      <a:pt x="65768" y="36076"/>
                      <a:pt x="56828" y="38630"/>
                    </a:cubicBezTo>
                    <a:lnTo>
                      <a:pt x="47889" y="3863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1C5EBBF-AADB-44EC-A1FF-2A25FCCFFD54}"/>
                  </a:ext>
                </a:extLst>
              </p:cNvPr>
              <p:cNvSpPr/>
              <p:nvPr/>
            </p:nvSpPr>
            <p:spPr>
              <a:xfrm>
                <a:off x="10980495" y="2792241"/>
                <a:ext cx="127704" cy="153245"/>
              </a:xfrm>
              <a:custGeom>
                <a:avLst/>
                <a:gdLst>
                  <a:gd name="connsiteX0" fmla="*/ 9578 w 127704"/>
                  <a:gd name="connsiteY0" fmla="*/ 61937 h 153245"/>
                  <a:gd name="connsiteX1" fmla="*/ 44058 w 127704"/>
                  <a:gd name="connsiteY1" fmla="*/ 45335 h 153245"/>
                  <a:gd name="connsiteX2" fmla="*/ 81092 w 127704"/>
                  <a:gd name="connsiteY2" fmla="*/ 69599 h 153245"/>
                  <a:gd name="connsiteX3" fmla="*/ 84923 w 127704"/>
                  <a:gd name="connsiteY3" fmla="*/ 26179 h 153245"/>
                  <a:gd name="connsiteX4" fmla="*/ 119404 w 127704"/>
                  <a:gd name="connsiteY4" fmla="*/ 9578 h 153245"/>
                  <a:gd name="connsiteX5" fmla="*/ 107910 w 127704"/>
                  <a:gd name="connsiteY5" fmla="*/ 87477 h 153245"/>
                  <a:gd name="connsiteX6" fmla="*/ 128343 w 127704"/>
                  <a:gd name="connsiteY6" fmla="*/ 129620 h 153245"/>
                  <a:gd name="connsiteX7" fmla="*/ 96417 w 127704"/>
                  <a:gd name="connsiteY7" fmla="*/ 144944 h 153245"/>
                  <a:gd name="connsiteX8" fmla="*/ 75984 w 127704"/>
                  <a:gd name="connsiteY8" fmla="*/ 102802 h 153245"/>
                  <a:gd name="connsiteX9" fmla="*/ 9578 w 127704"/>
                  <a:gd name="connsiteY9" fmla="*/ 61937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04" h="153245">
                    <a:moveTo>
                      <a:pt x="9578" y="61937"/>
                    </a:moveTo>
                    <a:lnTo>
                      <a:pt x="44058" y="45335"/>
                    </a:lnTo>
                    <a:lnTo>
                      <a:pt x="81092" y="69599"/>
                    </a:lnTo>
                    <a:lnTo>
                      <a:pt x="84923" y="26179"/>
                    </a:lnTo>
                    <a:lnTo>
                      <a:pt x="119404" y="9578"/>
                    </a:lnTo>
                    <a:lnTo>
                      <a:pt x="107910" y="87477"/>
                    </a:lnTo>
                    <a:lnTo>
                      <a:pt x="128343" y="129620"/>
                    </a:lnTo>
                    <a:lnTo>
                      <a:pt x="96417" y="144944"/>
                    </a:lnTo>
                    <a:lnTo>
                      <a:pt x="75984" y="102802"/>
                    </a:lnTo>
                    <a:lnTo>
                      <a:pt x="9578" y="6193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58BCEB1-A87B-46D0-A70D-F220AB1B49A8}"/>
                  </a:ext>
                </a:extLst>
              </p:cNvPr>
              <p:cNvSpPr/>
              <p:nvPr/>
            </p:nvSpPr>
            <p:spPr>
              <a:xfrm>
                <a:off x="11100092" y="2753930"/>
                <a:ext cx="114934" cy="127704"/>
              </a:xfrm>
              <a:custGeom>
                <a:avLst/>
                <a:gdLst>
                  <a:gd name="connsiteX0" fmla="*/ 86645 w 114933"/>
                  <a:gd name="connsiteY0" fmla="*/ 75984 h 127704"/>
                  <a:gd name="connsiteX1" fmla="*/ 63659 w 114933"/>
                  <a:gd name="connsiteY1" fmla="*/ 93863 h 127704"/>
                  <a:gd name="connsiteX2" fmla="*/ 61105 w 114933"/>
                  <a:gd name="connsiteY2" fmla="*/ 91309 h 127704"/>
                  <a:gd name="connsiteX3" fmla="*/ 54719 w 114933"/>
                  <a:gd name="connsiteY3" fmla="*/ 81092 h 127704"/>
                  <a:gd name="connsiteX4" fmla="*/ 53442 w 114933"/>
                  <a:gd name="connsiteY4" fmla="*/ 70876 h 127704"/>
                  <a:gd name="connsiteX5" fmla="*/ 57273 w 114933"/>
                  <a:gd name="connsiteY5" fmla="*/ 51720 h 127704"/>
                  <a:gd name="connsiteX6" fmla="*/ 57273 w 114933"/>
                  <a:gd name="connsiteY6" fmla="*/ 40227 h 127704"/>
                  <a:gd name="connsiteX7" fmla="*/ 50888 w 114933"/>
                  <a:gd name="connsiteY7" fmla="*/ 36396 h 127704"/>
                  <a:gd name="connsiteX8" fmla="*/ 43226 w 114933"/>
                  <a:gd name="connsiteY8" fmla="*/ 38950 h 127704"/>
                  <a:gd name="connsiteX9" fmla="*/ 38118 w 114933"/>
                  <a:gd name="connsiteY9" fmla="*/ 46612 h 127704"/>
                  <a:gd name="connsiteX10" fmla="*/ 41949 w 114933"/>
                  <a:gd name="connsiteY10" fmla="*/ 59382 h 127704"/>
                  <a:gd name="connsiteX11" fmla="*/ 16408 w 114933"/>
                  <a:gd name="connsiteY11" fmla="*/ 74707 h 127704"/>
                  <a:gd name="connsiteX12" fmla="*/ 10023 w 114933"/>
                  <a:gd name="connsiteY12" fmla="*/ 46612 h 127704"/>
                  <a:gd name="connsiteX13" fmla="*/ 29178 w 114933"/>
                  <a:gd name="connsiteY13" fmla="*/ 19794 h 127704"/>
                  <a:gd name="connsiteX14" fmla="*/ 54719 w 114933"/>
                  <a:gd name="connsiteY14" fmla="*/ 9578 h 127704"/>
                  <a:gd name="connsiteX15" fmla="*/ 81537 w 114933"/>
                  <a:gd name="connsiteY15" fmla="*/ 21071 h 127704"/>
                  <a:gd name="connsiteX16" fmla="*/ 86645 w 114933"/>
                  <a:gd name="connsiteY16" fmla="*/ 33842 h 127704"/>
                  <a:gd name="connsiteX17" fmla="*/ 84091 w 114933"/>
                  <a:gd name="connsiteY17" fmla="*/ 54274 h 127704"/>
                  <a:gd name="connsiteX18" fmla="*/ 82814 w 114933"/>
                  <a:gd name="connsiteY18" fmla="*/ 68322 h 127704"/>
                  <a:gd name="connsiteX19" fmla="*/ 86645 w 114933"/>
                  <a:gd name="connsiteY19" fmla="*/ 75984 h 127704"/>
                  <a:gd name="connsiteX20" fmla="*/ 67490 w 114933"/>
                  <a:gd name="connsiteY20" fmla="*/ 100248 h 127704"/>
                  <a:gd name="connsiteX21" fmla="*/ 91754 w 114933"/>
                  <a:gd name="connsiteY21" fmla="*/ 81092 h 127704"/>
                  <a:gd name="connsiteX22" fmla="*/ 108355 w 114933"/>
                  <a:gd name="connsiteY22" fmla="*/ 102802 h 127704"/>
                  <a:gd name="connsiteX23" fmla="*/ 84091 w 114933"/>
                  <a:gd name="connsiteY23" fmla="*/ 121958 h 127704"/>
                  <a:gd name="connsiteX24" fmla="*/ 67490 w 114933"/>
                  <a:gd name="connsiteY24" fmla="*/ 100248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4933" h="127704">
                    <a:moveTo>
                      <a:pt x="86645" y="75984"/>
                    </a:moveTo>
                    <a:lnTo>
                      <a:pt x="63659" y="93863"/>
                    </a:lnTo>
                    <a:lnTo>
                      <a:pt x="61105" y="91309"/>
                    </a:lnTo>
                    <a:cubicBezTo>
                      <a:pt x="58550" y="87477"/>
                      <a:pt x="55996" y="83646"/>
                      <a:pt x="54719" y="81092"/>
                    </a:cubicBezTo>
                    <a:cubicBezTo>
                      <a:pt x="53442" y="78538"/>
                      <a:pt x="53442" y="74707"/>
                      <a:pt x="53442" y="70876"/>
                    </a:cubicBezTo>
                    <a:cubicBezTo>
                      <a:pt x="53442" y="67045"/>
                      <a:pt x="54719" y="60660"/>
                      <a:pt x="57273" y="51720"/>
                    </a:cubicBezTo>
                    <a:cubicBezTo>
                      <a:pt x="58550" y="46612"/>
                      <a:pt x="58550" y="42781"/>
                      <a:pt x="57273" y="40227"/>
                    </a:cubicBezTo>
                    <a:cubicBezTo>
                      <a:pt x="55996" y="37673"/>
                      <a:pt x="53442" y="36396"/>
                      <a:pt x="50888" y="36396"/>
                    </a:cubicBezTo>
                    <a:cubicBezTo>
                      <a:pt x="48334" y="36396"/>
                      <a:pt x="45780" y="37673"/>
                      <a:pt x="43226" y="38950"/>
                    </a:cubicBezTo>
                    <a:cubicBezTo>
                      <a:pt x="40672" y="41504"/>
                      <a:pt x="38118" y="44058"/>
                      <a:pt x="38118" y="46612"/>
                    </a:cubicBezTo>
                    <a:cubicBezTo>
                      <a:pt x="38118" y="50443"/>
                      <a:pt x="39395" y="54274"/>
                      <a:pt x="41949" y="59382"/>
                    </a:cubicBezTo>
                    <a:lnTo>
                      <a:pt x="16408" y="74707"/>
                    </a:lnTo>
                    <a:cubicBezTo>
                      <a:pt x="10023" y="65768"/>
                      <a:pt x="8746" y="55551"/>
                      <a:pt x="10023" y="46612"/>
                    </a:cubicBezTo>
                    <a:cubicBezTo>
                      <a:pt x="11300" y="37673"/>
                      <a:pt x="17685" y="28733"/>
                      <a:pt x="29178" y="19794"/>
                    </a:cubicBezTo>
                    <a:cubicBezTo>
                      <a:pt x="38118" y="13409"/>
                      <a:pt x="47057" y="9578"/>
                      <a:pt x="54719" y="9578"/>
                    </a:cubicBezTo>
                    <a:cubicBezTo>
                      <a:pt x="66213" y="9578"/>
                      <a:pt x="75152" y="13409"/>
                      <a:pt x="81537" y="21071"/>
                    </a:cubicBezTo>
                    <a:cubicBezTo>
                      <a:pt x="84091" y="24902"/>
                      <a:pt x="85368" y="28733"/>
                      <a:pt x="86645" y="33842"/>
                    </a:cubicBezTo>
                    <a:cubicBezTo>
                      <a:pt x="86645" y="38950"/>
                      <a:pt x="86645" y="45335"/>
                      <a:pt x="84091" y="54274"/>
                    </a:cubicBezTo>
                    <a:cubicBezTo>
                      <a:pt x="82814" y="60660"/>
                      <a:pt x="81537" y="65768"/>
                      <a:pt x="82814" y="68322"/>
                    </a:cubicBezTo>
                    <a:cubicBezTo>
                      <a:pt x="82814" y="69599"/>
                      <a:pt x="84091" y="73430"/>
                      <a:pt x="86645" y="75984"/>
                    </a:cubicBezTo>
                    <a:close/>
                    <a:moveTo>
                      <a:pt x="67490" y="100248"/>
                    </a:moveTo>
                    <a:lnTo>
                      <a:pt x="91754" y="81092"/>
                    </a:lnTo>
                    <a:lnTo>
                      <a:pt x="108355" y="102802"/>
                    </a:lnTo>
                    <a:lnTo>
                      <a:pt x="84091" y="121958"/>
                    </a:lnTo>
                    <a:lnTo>
                      <a:pt x="67490" y="1002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45B3C769-4F45-4E73-A4C2-8527B65EF317}"/>
                </a:ext>
              </a:extLst>
            </p:cNvPr>
            <p:cNvGrpSpPr/>
            <p:nvPr/>
          </p:nvGrpSpPr>
          <p:grpSpPr>
            <a:xfrm>
              <a:off x="10520000" y="2103495"/>
              <a:ext cx="657225" cy="542925"/>
              <a:chOff x="10520000" y="2103495"/>
              <a:chExt cx="657225" cy="542925"/>
            </a:xfrm>
          </p:grpSpPr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2BD1D871-CF3F-4D53-9E15-080326747111}"/>
                  </a:ext>
                </a:extLst>
              </p:cNvPr>
              <p:cNvSpPr/>
              <p:nvPr/>
            </p:nvSpPr>
            <p:spPr>
              <a:xfrm>
                <a:off x="10520000" y="2103495"/>
                <a:ext cx="657225" cy="542925"/>
              </a:xfrm>
              <a:custGeom>
                <a:avLst/>
                <a:gdLst>
                  <a:gd name="connsiteX0" fmla="*/ 485172 w 657225"/>
                  <a:gd name="connsiteY0" fmla="*/ 20717 h 542925"/>
                  <a:gd name="connsiteX1" fmla="*/ 451835 w 657225"/>
                  <a:gd name="connsiteY1" fmla="*/ 67389 h 542925"/>
                  <a:gd name="connsiteX2" fmla="*/ 489935 w 657225"/>
                  <a:gd name="connsiteY2" fmla="*/ 112157 h 542925"/>
                  <a:gd name="connsiteX3" fmla="*/ 565182 w 657225"/>
                  <a:gd name="connsiteY3" fmla="*/ 108347 h 542925"/>
                  <a:gd name="connsiteX4" fmla="*/ 571850 w 657225"/>
                  <a:gd name="connsiteY4" fmla="*/ 170259 h 542925"/>
                  <a:gd name="connsiteX5" fmla="*/ 542322 w 657225"/>
                  <a:gd name="connsiteY5" fmla="*/ 202645 h 542925"/>
                  <a:gd name="connsiteX6" fmla="*/ 367062 w 657225"/>
                  <a:gd name="connsiteY6" fmla="*/ 246459 h 542925"/>
                  <a:gd name="connsiteX7" fmla="*/ 252762 w 657225"/>
                  <a:gd name="connsiteY7" fmla="*/ 300752 h 542925"/>
                  <a:gd name="connsiteX8" fmla="*/ 167990 w 657225"/>
                  <a:gd name="connsiteY8" fmla="*/ 335042 h 542925"/>
                  <a:gd name="connsiteX9" fmla="*/ 76550 w 657225"/>
                  <a:gd name="connsiteY9" fmla="*/ 301705 h 542925"/>
                  <a:gd name="connsiteX10" fmla="*/ 23210 w 657225"/>
                  <a:gd name="connsiteY10" fmla="*/ 203597 h 542925"/>
                  <a:gd name="connsiteX11" fmla="*/ 14637 w 657225"/>
                  <a:gd name="connsiteY11" fmla="*/ 197882 h 542925"/>
                  <a:gd name="connsiteX12" fmla="*/ 7017 w 657225"/>
                  <a:gd name="connsiteY12" fmla="*/ 205502 h 542925"/>
                  <a:gd name="connsiteX13" fmla="*/ 35592 w 657225"/>
                  <a:gd name="connsiteY13" fmla="*/ 376000 h 542925"/>
                  <a:gd name="connsiteX14" fmla="*/ 164180 w 657225"/>
                  <a:gd name="connsiteY14" fmla="*/ 453152 h 542925"/>
                  <a:gd name="connsiteX15" fmla="*/ 156560 w 657225"/>
                  <a:gd name="connsiteY15" fmla="*/ 510302 h 542925"/>
                  <a:gd name="connsiteX16" fmla="*/ 158465 w 657225"/>
                  <a:gd name="connsiteY16" fmla="*/ 519827 h 542925"/>
                  <a:gd name="connsiteX17" fmla="*/ 182277 w 657225"/>
                  <a:gd name="connsiteY17" fmla="*/ 529352 h 542925"/>
                  <a:gd name="connsiteX18" fmla="*/ 202280 w 657225"/>
                  <a:gd name="connsiteY18" fmla="*/ 530305 h 542925"/>
                  <a:gd name="connsiteX19" fmla="*/ 207995 w 657225"/>
                  <a:gd name="connsiteY19" fmla="*/ 546497 h 542925"/>
                  <a:gd name="connsiteX20" fmla="*/ 304197 w 657225"/>
                  <a:gd name="connsiteY20" fmla="*/ 546497 h 542925"/>
                  <a:gd name="connsiteX21" fmla="*/ 311817 w 657225"/>
                  <a:gd name="connsiteY21" fmla="*/ 536020 h 542925"/>
                  <a:gd name="connsiteX22" fmla="*/ 317532 w 657225"/>
                  <a:gd name="connsiteY22" fmla="*/ 473155 h 542925"/>
                  <a:gd name="connsiteX23" fmla="*/ 445167 w 657225"/>
                  <a:gd name="connsiteY23" fmla="*/ 450295 h 542925"/>
                  <a:gd name="connsiteX24" fmla="*/ 428022 w 657225"/>
                  <a:gd name="connsiteY24" fmla="*/ 478870 h 542925"/>
                  <a:gd name="connsiteX25" fmla="*/ 447072 w 657225"/>
                  <a:gd name="connsiteY25" fmla="*/ 497920 h 542925"/>
                  <a:gd name="connsiteX26" fmla="*/ 442310 w 657225"/>
                  <a:gd name="connsiteY26" fmla="*/ 510302 h 542925"/>
                  <a:gd name="connsiteX27" fmla="*/ 449930 w 657225"/>
                  <a:gd name="connsiteY27" fmla="*/ 521732 h 542925"/>
                  <a:gd name="connsiteX28" fmla="*/ 545180 w 657225"/>
                  <a:gd name="connsiteY28" fmla="*/ 521732 h 542925"/>
                  <a:gd name="connsiteX29" fmla="*/ 552800 w 657225"/>
                  <a:gd name="connsiteY29" fmla="*/ 514112 h 542925"/>
                  <a:gd name="connsiteX30" fmla="*/ 545180 w 657225"/>
                  <a:gd name="connsiteY30" fmla="*/ 450295 h 542925"/>
                  <a:gd name="connsiteX31" fmla="*/ 568992 w 657225"/>
                  <a:gd name="connsiteY31" fmla="*/ 355997 h 542925"/>
                  <a:gd name="connsiteX32" fmla="*/ 658527 w 657225"/>
                  <a:gd name="connsiteY32" fmla="*/ 157877 h 542925"/>
                  <a:gd name="connsiteX33" fmla="*/ 636620 w 657225"/>
                  <a:gd name="connsiteY33" fmla="*/ 54055 h 542925"/>
                  <a:gd name="connsiteX34" fmla="*/ 553752 w 657225"/>
                  <a:gd name="connsiteY34" fmla="*/ 3572 h 542925"/>
                  <a:gd name="connsiteX35" fmla="*/ 485172 w 657225"/>
                  <a:gd name="connsiteY35" fmla="*/ 20717 h 542925"/>
                  <a:gd name="connsiteX36" fmla="*/ 485172 w 657225"/>
                  <a:gd name="connsiteY36" fmla="*/ 20717 h 542925"/>
                  <a:gd name="connsiteX37" fmla="*/ 182277 w 657225"/>
                  <a:gd name="connsiteY37" fmla="*/ 457915 h 542925"/>
                  <a:gd name="connsiteX38" fmla="*/ 201327 w 657225"/>
                  <a:gd name="connsiteY38" fmla="*/ 462677 h 542925"/>
                  <a:gd name="connsiteX39" fmla="*/ 205137 w 657225"/>
                  <a:gd name="connsiteY39" fmla="*/ 513159 h 542925"/>
                  <a:gd name="connsiteX40" fmla="*/ 184182 w 657225"/>
                  <a:gd name="connsiteY40" fmla="*/ 512207 h 542925"/>
                  <a:gd name="connsiteX41" fmla="*/ 173705 w 657225"/>
                  <a:gd name="connsiteY41" fmla="*/ 508397 h 542925"/>
                  <a:gd name="connsiteX42" fmla="*/ 182277 w 657225"/>
                  <a:gd name="connsiteY42" fmla="*/ 457915 h 542925"/>
                  <a:gd name="connsiteX43" fmla="*/ 455645 w 657225"/>
                  <a:gd name="connsiteY43" fmla="*/ 467440 h 542925"/>
                  <a:gd name="connsiteX44" fmla="*/ 452787 w 657225"/>
                  <a:gd name="connsiteY44" fmla="*/ 482680 h 542925"/>
                  <a:gd name="connsiteX45" fmla="*/ 446120 w 657225"/>
                  <a:gd name="connsiteY45" fmla="*/ 481727 h 542925"/>
                  <a:gd name="connsiteX46" fmla="*/ 455645 w 657225"/>
                  <a:gd name="connsiteY46" fmla="*/ 46744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57225" h="542925">
                    <a:moveTo>
                      <a:pt x="485172" y="20717"/>
                    </a:moveTo>
                    <a:cubicBezTo>
                      <a:pt x="466122" y="31195"/>
                      <a:pt x="451835" y="47387"/>
                      <a:pt x="451835" y="67389"/>
                    </a:cubicBezTo>
                    <a:cubicBezTo>
                      <a:pt x="452787" y="92155"/>
                      <a:pt x="468980" y="106442"/>
                      <a:pt x="489935" y="112157"/>
                    </a:cubicBezTo>
                    <a:cubicBezTo>
                      <a:pt x="509937" y="116920"/>
                      <a:pt x="536607" y="115014"/>
                      <a:pt x="565182" y="108347"/>
                    </a:cubicBezTo>
                    <a:cubicBezTo>
                      <a:pt x="572802" y="135970"/>
                      <a:pt x="575660" y="156925"/>
                      <a:pt x="571850" y="170259"/>
                    </a:cubicBezTo>
                    <a:cubicBezTo>
                      <a:pt x="568040" y="185500"/>
                      <a:pt x="558515" y="195025"/>
                      <a:pt x="542322" y="202645"/>
                    </a:cubicBezTo>
                    <a:cubicBezTo>
                      <a:pt x="508985" y="218837"/>
                      <a:pt x="448025" y="225505"/>
                      <a:pt x="367062" y="246459"/>
                    </a:cubicBezTo>
                    <a:cubicBezTo>
                      <a:pt x="326105" y="260747"/>
                      <a:pt x="286100" y="281702"/>
                      <a:pt x="252762" y="300752"/>
                    </a:cubicBezTo>
                    <a:cubicBezTo>
                      <a:pt x="218472" y="319802"/>
                      <a:pt x="188945" y="335042"/>
                      <a:pt x="167990" y="335042"/>
                    </a:cubicBezTo>
                    <a:cubicBezTo>
                      <a:pt x="129890" y="335042"/>
                      <a:pt x="99410" y="323612"/>
                      <a:pt x="76550" y="301705"/>
                    </a:cubicBezTo>
                    <a:cubicBezTo>
                      <a:pt x="52737" y="279797"/>
                      <a:pt x="35592" y="246459"/>
                      <a:pt x="23210" y="203597"/>
                    </a:cubicBezTo>
                    <a:cubicBezTo>
                      <a:pt x="22257" y="199787"/>
                      <a:pt x="18447" y="196930"/>
                      <a:pt x="14637" y="197882"/>
                    </a:cubicBezTo>
                    <a:cubicBezTo>
                      <a:pt x="10827" y="197882"/>
                      <a:pt x="7970" y="201692"/>
                      <a:pt x="7017" y="205502"/>
                    </a:cubicBezTo>
                    <a:cubicBezTo>
                      <a:pt x="-1555" y="278845"/>
                      <a:pt x="5112" y="334090"/>
                      <a:pt x="35592" y="376000"/>
                    </a:cubicBezTo>
                    <a:cubicBezTo>
                      <a:pt x="61310" y="410290"/>
                      <a:pt x="102267" y="435055"/>
                      <a:pt x="164180" y="453152"/>
                    </a:cubicBezTo>
                    <a:cubicBezTo>
                      <a:pt x="170847" y="474107"/>
                      <a:pt x="164180" y="496015"/>
                      <a:pt x="156560" y="510302"/>
                    </a:cubicBezTo>
                    <a:cubicBezTo>
                      <a:pt x="154655" y="513159"/>
                      <a:pt x="155607" y="516970"/>
                      <a:pt x="158465" y="519827"/>
                    </a:cubicBezTo>
                    <a:cubicBezTo>
                      <a:pt x="165132" y="526495"/>
                      <a:pt x="173705" y="528400"/>
                      <a:pt x="182277" y="529352"/>
                    </a:cubicBezTo>
                    <a:cubicBezTo>
                      <a:pt x="188945" y="530305"/>
                      <a:pt x="195612" y="530305"/>
                      <a:pt x="202280" y="530305"/>
                    </a:cubicBezTo>
                    <a:cubicBezTo>
                      <a:pt x="198470" y="538877"/>
                      <a:pt x="203232" y="542687"/>
                      <a:pt x="207995" y="546497"/>
                    </a:cubicBezTo>
                    <a:lnTo>
                      <a:pt x="304197" y="546497"/>
                    </a:lnTo>
                    <a:cubicBezTo>
                      <a:pt x="308960" y="546497"/>
                      <a:pt x="313722" y="540782"/>
                      <a:pt x="311817" y="536020"/>
                    </a:cubicBezTo>
                    <a:cubicBezTo>
                      <a:pt x="304197" y="514112"/>
                      <a:pt x="305150" y="500777"/>
                      <a:pt x="317532" y="473155"/>
                    </a:cubicBezTo>
                    <a:cubicBezTo>
                      <a:pt x="362300" y="473155"/>
                      <a:pt x="403257" y="467440"/>
                      <a:pt x="445167" y="450295"/>
                    </a:cubicBezTo>
                    <a:cubicBezTo>
                      <a:pt x="442310" y="461725"/>
                      <a:pt x="432785" y="470297"/>
                      <a:pt x="428022" y="478870"/>
                    </a:cubicBezTo>
                    <a:cubicBezTo>
                      <a:pt x="426117" y="490300"/>
                      <a:pt x="438500" y="495062"/>
                      <a:pt x="447072" y="497920"/>
                    </a:cubicBezTo>
                    <a:cubicBezTo>
                      <a:pt x="445167" y="501730"/>
                      <a:pt x="444215" y="505540"/>
                      <a:pt x="442310" y="510302"/>
                    </a:cubicBezTo>
                    <a:cubicBezTo>
                      <a:pt x="440405" y="515065"/>
                      <a:pt x="444215" y="521732"/>
                      <a:pt x="449930" y="521732"/>
                    </a:cubicBezTo>
                    <a:lnTo>
                      <a:pt x="545180" y="521732"/>
                    </a:lnTo>
                    <a:cubicBezTo>
                      <a:pt x="548990" y="521732"/>
                      <a:pt x="552800" y="517922"/>
                      <a:pt x="552800" y="514112"/>
                    </a:cubicBezTo>
                    <a:cubicBezTo>
                      <a:pt x="552800" y="496967"/>
                      <a:pt x="547085" y="471250"/>
                      <a:pt x="545180" y="450295"/>
                    </a:cubicBezTo>
                    <a:cubicBezTo>
                      <a:pt x="559467" y="420767"/>
                      <a:pt x="568040" y="400765"/>
                      <a:pt x="568992" y="355997"/>
                    </a:cubicBezTo>
                    <a:cubicBezTo>
                      <a:pt x="622332" y="315992"/>
                      <a:pt x="655670" y="234077"/>
                      <a:pt x="658527" y="157877"/>
                    </a:cubicBezTo>
                    <a:cubicBezTo>
                      <a:pt x="660432" y="119777"/>
                      <a:pt x="653765" y="82630"/>
                      <a:pt x="636620" y="54055"/>
                    </a:cubicBezTo>
                    <a:cubicBezTo>
                      <a:pt x="619475" y="25480"/>
                      <a:pt x="591852" y="6430"/>
                      <a:pt x="553752" y="3572"/>
                    </a:cubicBezTo>
                    <a:cubicBezTo>
                      <a:pt x="523272" y="3572"/>
                      <a:pt x="504222" y="10239"/>
                      <a:pt x="485172" y="20717"/>
                    </a:cubicBezTo>
                    <a:lnTo>
                      <a:pt x="485172" y="20717"/>
                    </a:lnTo>
                    <a:close/>
                    <a:moveTo>
                      <a:pt x="182277" y="457915"/>
                    </a:moveTo>
                    <a:cubicBezTo>
                      <a:pt x="188945" y="459820"/>
                      <a:pt x="194660" y="461725"/>
                      <a:pt x="201327" y="462677"/>
                    </a:cubicBezTo>
                    <a:cubicBezTo>
                      <a:pt x="206090" y="481727"/>
                      <a:pt x="207042" y="497920"/>
                      <a:pt x="205137" y="513159"/>
                    </a:cubicBezTo>
                    <a:cubicBezTo>
                      <a:pt x="198470" y="513159"/>
                      <a:pt x="190850" y="513159"/>
                      <a:pt x="184182" y="512207"/>
                    </a:cubicBezTo>
                    <a:cubicBezTo>
                      <a:pt x="178467" y="511255"/>
                      <a:pt x="176562" y="510302"/>
                      <a:pt x="173705" y="508397"/>
                    </a:cubicBezTo>
                    <a:cubicBezTo>
                      <a:pt x="180372" y="496015"/>
                      <a:pt x="185135" y="477917"/>
                      <a:pt x="182277" y="457915"/>
                    </a:cubicBezTo>
                    <a:close/>
                    <a:moveTo>
                      <a:pt x="455645" y="467440"/>
                    </a:moveTo>
                    <a:cubicBezTo>
                      <a:pt x="454692" y="472202"/>
                      <a:pt x="453740" y="476965"/>
                      <a:pt x="452787" y="482680"/>
                    </a:cubicBezTo>
                    <a:cubicBezTo>
                      <a:pt x="449930" y="483632"/>
                      <a:pt x="448025" y="481727"/>
                      <a:pt x="446120" y="481727"/>
                    </a:cubicBezTo>
                    <a:cubicBezTo>
                      <a:pt x="448977" y="476012"/>
                      <a:pt x="452787" y="471250"/>
                      <a:pt x="455645" y="46744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9E6354B-8F1E-4FBD-97A2-1E60DF2A632B}"/>
                  </a:ext>
                </a:extLst>
              </p:cNvPr>
              <p:cNvSpPr/>
              <p:nvPr/>
            </p:nvSpPr>
            <p:spPr>
              <a:xfrm>
                <a:off x="10532901" y="2115754"/>
                <a:ext cx="628650" cy="523875"/>
              </a:xfrm>
              <a:custGeom>
                <a:avLst/>
                <a:gdLst>
                  <a:gd name="connsiteX0" fmla="*/ 610384 w 628650"/>
                  <a:gd name="connsiteY0" fmla="*/ 50006 h 523875"/>
                  <a:gd name="connsiteX1" fmla="*/ 539899 w 628650"/>
                  <a:gd name="connsiteY1" fmla="*/ 7144 h 523875"/>
                  <a:gd name="connsiteX2" fmla="*/ 539899 w 628650"/>
                  <a:gd name="connsiteY2" fmla="*/ 7144 h 523875"/>
                  <a:gd name="connsiteX3" fmla="*/ 479892 w 628650"/>
                  <a:gd name="connsiteY3" fmla="*/ 21431 h 523875"/>
                  <a:gd name="connsiteX4" fmla="*/ 454174 w 628650"/>
                  <a:gd name="connsiteY4" fmla="*/ 54769 h 523875"/>
                  <a:gd name="connsiteX5" fmla="*/ 479892 w 628650"/>
                  <a:gd name="connsiteY5" fmla="*/ 84296 h 523875"/>
                  <a:gd name="connsiteX6" fmla="*/ 556092 w 628650"/>
                  <a:gd name="connsiteY6" fmla="*/ 79534 h 523875"/>
                  <a:gd name="connsiteX7" fmla="*/ 565617 w 628650"/>
                  <a:gd name="connsiteY7" fmla="*/ 84296 h 523875"/>
                  <a:gd name="connsiteX8" fmla="*/ 573237 w 628650"/>
                  <a:gd name="connsiteY8" fmla="*/ 161449 h 523875"/>
                  <a:gd name="connsiteX9" fmla="*/ 535137 w 628650"/>
                  <a:gd name="connsiteY9" fmla="*/ 204311 h 523875"/>
                  <a:gd name="connsiteX10" fmla="*/ 357019 w 628650"/>
                  <a:gd name="connsiteY10" fmla="*/ 249079 h 523875"/>
                  <a:gd name="connsiteX11" fmla="*/ 246529 w 628650"/>
                  <a:gd name="connsiteY11" fmla="*/ 302419 h 523875"/>
                  <a:gd name="connsiteX12" fmla="*/ 154137 w 628650"/>
                  <a:gd name="connsiteY12" fmla="*/ 338614 h 523875"/>
                  <a:gd name="connsiteX13" fmla="*/ 51267 w 628650"/>
                  <a:gd name="connsiteY13" fmla="*/ 300514 h 523875"/>
                  <a:gd name="connsiteX14" fmla="*/ 7452 w 628650"/>
                  <a:gd name="connsiteY14" fmla="*/ 229076 h 523875"/>
                  <a:gd name="connsiteX15" fmla="*/ 35074 w 628650"/>
                  <a:gd name="connsiteY15" fmla="*/ 352901 h 523875"/>
                  <a:gd name="connsiteX16" fmla="*/ 196047 w 628650"/>
                  <a:gd name="connsiteY16" fmla="*/ 435769 h 523875"/>
                  <a:gd name="connsiteX17" fmla="*/ 201762 w 628650"/>
                  <a:gd name="connsiteY17" fmla="*/ 441484 h 523875"/>
                  <a:gd name="connsiteX18" fmla="*/ 203667 w 628650"/>
                  <a:gd name="connsiteY18" fmla="*/ 516731 h 523875"/>
                  <a:gd name="connsiteX19" fmla="*/ 280819 w 628650"/>
                  <a:gd name="connsiteY19" fmla="*/ 516731 h 523875"/>
                  <a:gd name="connsiteX20" fmla="*/ 292249 w 628650"/>
                  <a:gd name="connsiteY20" fmla="*/ 448151 h 523875"/>
                  <a:gd name="connsiteX21" fmla="*/ 299869 w 628650"/>
                  <a:gd name="connsiteY21" fmla="*/ 443389 h 523875"/>
                  <a:gd name="connsiteX22" fmla="*/ 448459 w 628650"/>
                  <a:gd name="connsiteY22" fmla="*/ 411956 h 523875"/>
                  <a:gd name="connsiteX23" fmla="*/ 459889 w 628650"/>
                  <a:gd name="connsiteY23" fmla="*/ 418624 h 523875"/>
                  <a:gd name="connsiteX24" fmla="*/ 447507 w 628650"/>
                  <a:gd name="connsiteY24" fmla="*/ 491966 h 523875"/>
                  <a:gd name="connsiteX25" fmla="*/ 522754 w 628650"/>
                  <a:gd name="connsiteY25" fmla="*/ 491966 h 523875"/>
                  <a:gd name="connsiteX26" fmla="*/ 516087 w 628650"/>
                  <a:gd name="connsiteY26" fmla="*/ 435769 h 523875"/>
                  <a:gd name="connsiteX27" fmla="*/ 517039 w 628650"/>
                  <a:gd name="connsiteY27" fmla="*/ 431006 h 523875"/>
                  <a:gd name="connsiteX28" fmla="*/ 539899 w 628650"/>
                  <a:gd name="connsiteY28" fmla="*/ 337661 h 523875"/>
                  <a:gd name="connsiteX29" fmla="*/ 543709 w 628650"/>
                  <a:gd name="connsiteY29" fmla="*/ 330994 h 523875"/>
                  <a:gd name="connsiteX30" fmla="*/ 629434 w 628650"/>
                  <a:gd name="connsiteY30" fmla="*/ 142399 h 523875"/>
                  <a:gd name="connsiteX31" fmla="*/ 610384 w 628650"/>
                  <a:gd name="connsiteY31" fmla="*/ 50006 h 523875"/>
                  <a:gd name="connsiteX32" fmla="*/ 517039 w 628650"/>
                  <a:gd name="connsiteY32" fmla="*/ 55721 h 523875"/>
                  <a:gd name="connsiteX33" fmla="*/ 509419 w 628650"/>
                  <a:gd name="connsiteY33" fmla="*/ 48101 h 523875"/>
                  <a:gd name="connsiteX34" fmla="*/ 517039 w 628650"/>
                  <a:gd name="connsiteY34" fmla="*/ 40481 h 523875"/>
                  <a:gd name="connsiteX35" fmla="*/ 524659 w 628650"/>
                  <a:gd name="connsiteY35" fmla="*/ 48101 h 523875"/>
                  <a:gd name="connsiteX36" fmla="*/ 517039 w 628650"/>
                  <a:gd name="connsiteY36" fmla="*/ 557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8650" h="523875">
                    <a:moveTo>
                      <a:pt x="610384" y="50006"/>
                    </a:moveTo>
                    <a:cubicBezTo>
                      <a:pt x="596097" y="25241"/>
                      <a:pt x="574189" y="10001"/>
                      <a:pt x="539899" y="7144"/>
                    </a:cubicBezTo>
                    <a:lnTo>
                      <a:pt x="539899" y="7144"/>
                    </a:lnTo>
                    <a:cubicBezTo>
                      <a:pt x="517039" y="7144"/>
                      <a:pt x="496084" y="11906"/>
                      <a:pt x="479892" y="21431"/>
                    </a:cubicBezTo>
                    <a:cubicBezTo>
                      <a:pt x="463699" y="30956"/>
                      <a:pt x="454174" y="42386"/>
                      <a:pt x="454174" y="54769"/>
                    </a:cubicBezTo>
                    <a:cubicBezTo>
                      <a:pt x="454174" y="69056"/>
                      <a:pt x="464652" y="79534"/>
                      <a:pt x="479892" y="84296"/>
                    </a:cubicBezTo>
                    <a:cubicBezTo>
                      <a:pt x="497989" y="89059"/>
                      <a:pt x="524659" y="87154"/>
                      <a:pt x="556092" y="79534"/>
                    </a:cubicBezTo>
                    <a:cubicBezTo>
                      <a:pt x="559902" y="78581"/>
                      <a:pt x="564664" y="80486"/>
                      <a:pt x="565617" y="84296"/>
                    </a:cubicBezTo>
                    <a:cubicBezTo>
                      <a:pt x="576094" y="117634"/>
                      <a:pt x="578952" y="142399"/>
                      <a:pt x="573237" y="161449"/>
                    </a:cubicBezTo>
                    <a:cubicBezTo>
                      <a:pt x="568474" y="181451"/>
                      <a:pt x="554187" y="194786"/>
                      <a:pt x="535137" y="204311"/>
                    </a:cubicBezTo>
                    <a:cubicBezTo>
                      <a:pt x="483702" y="229076"/>
                      <a:pt x="416074" y="230029"/>
                      <a:pt x="357019" y="249079"/>
                    </a:cubicBezTo>
                    <a:cubicBezTo>
                      <a:pt x="317967" y="260509"/>
                      <a:pt x="280819" y="282416"/>
                      <a:pt x="246529" y="302419"/>
                    </a:cubicBezTo>
                    <a:cubicBezTo>
                      <a:pt x="212239" y="321469"/>
                      <a:pt x="181759" y="338614"/>
                      <a:pt x="154137" y="338614"/>
                    </a:cubicBezTo>
                    <a:cubicBezTo>
                      <a:pt x="112227" y="338614"/>
                      <a:pt x="77937" y="325279"/>
                      <a:pt x="51267" y="300514"/>
                    </a:cubicBezTo>
                    <a:cubicBezTo>
                      <a:pt x="32217" y="282416"/>
                      <a:pt x="18882" y="257651"/>
                      <a:pt x="7452" y="229076"/>
                    </a:cubicBezTo>
                    <a:cubicBezTo>
                      <a:pt x="5547" y="282416"/>
                      <a:pt x="12214" y="322421"/>
                      <a:pt x="35074" y="352901"/>
                    </a:cubicBezTo>
                    <a:cubicBezTo>
                      <a:pt x="62697" y="390049"/>
                      <a:pt x="113179" y="415766"/>
                      <a:pt x="196047" y="435769"/>
                    </a:cubicBezTo>
                    <a:cubicBezTo>
                      <a:pt x="198904" y="436721"/>
                      <a:pt x="200809" y="438626"/>
                      <a:pt x="201762" y="441484"/>
                    </a:cubicBezTo>
                    <a:cubicBezTo>
                      <a:pt x="209382" y="470059"/>
                      <a:pt x="209382" y="493871"/>
                      <a:pt x="203667" y="516731"/>
                    </a:cubicBezTo>
                    <a:lnTo>
                      <a:pt x="280819" y="516731"/>
                    </a:lnTo>
                    <a:cubicBezTo>
                      <a:pt x="276057" y="495776"/>
                      <a:pt x="277962" y="476726"/>
                      <a:pt x="292249" y="448151"/>
                    </a:cubicBezTo>
                    <a:cubicBezTo>
                      <a:pt x="293202" y="445294"/>
                      <a:pt x="296059" y="443389"/>
                      <a:pt x="299869" y="443389"/>
                    </a:cubicBezTo>
                    <a:cubicBezTo>
                      <a:pt x="355114" y="443389"/>
                      <a:pt x="398929" y="437674"/>
                      <a:pt x="448459" y="411956"/>
                    </a:cubicBezTo>
                    <a:cubicBezTo>
                      <a:pt x="453222" y="409099"/>
                      <a:pt x="459889" y="413861"/>
                      <a:pt x="459889" y="418624"/>
                    </a:cubicBezTo>
                    <a:cubicBezTo>
                      <a:pt x="459889" y="439579"/>
                      <a:pt x="458937" y="463391"/>
                      <a:pt x="447507" y="491966"/>
                    </a:cubicBezTo>
                    <a:lnTo>
                      <a:pt x="522754" y="491966"/>
                    </a:lnTo>
                    <a:cubicBezTo>
                      <a:pt x="521802" y="476726"/>
                      <a:pt x="517992" y="455771"/>
                      <a:pt x="516087" y="435769"/>
                    </a:cubicBezTo>
                    <a:cubicBezTo>
                      <a:pt x="516087" y="433864"/>
                      <a:pt x="516087" y="432911"/>
                      <a:pt x="517039" y="431006"/>
                    </a:cubicBezTo>
                    <a:cubicBezTo>
                      <a:pt x="533232" y="398621"/>
                      <a:pt x="539899" y="385286"/>
                      <a:pt x="539899" y="337661"/>
                    </a:cubicBezTo>
                    <a:cubicBezTo>
                      <a:pt x="539899" y="334804"/>
                      <a:pt x="540852" y="332899"/>
                      <a:pt x="543709" y="330994"/>
                    </a:cubicBezTo>
                    <a:cubicBezTo>
                      <a:pt x="592287" y="296704"/>
                      <a:pt x="626577" y="215741"/>
                      <a:pt x="629434" y="142399"/>
                    </a:cubicBezTo>
                    <a:cubicBezTo>
                      <a:pt x="631339" y="108109"/>
                      <a:pt x="624672" y="74771"/>
                      <a:pt x="610384" y="50006"/>
                    </a:cubicBezTo>
                    <a:close/>
                    <a:moveTo>
                      <a:pt x="517039" y="55721"/>
                    </a:moveTo>
                    <a:cubicBezTo>
                      <a:pt x="512277" y="55721"/>
                      <a:pt x="509419" y="51911"/>
                      <a:pt x="509419" y="48101"/>
                    </a:cubicBezTo>
                    <a:cubicBezTo>
                      <a:pt x="509419" y="44291"/>
                      <a:pt x="513229" y="40481"/>
                      <a:pt x="517039" y="40481"/>
                    </a:cubicBezTo>
                    <a:cubicBezTo>
                      <a:pt x="521802" y="40481"/>
                      <a:pt x="524659" y="44291"/>
                      <a:pt x="524659" y="48101"/>
                    </a:cubicBezTo>
                    <a:cubicBezTo>
                      <a:pt x="524659" y="51911"/>
                      <a:pt x="521802" y="55721"/>
                      <a:pt x="517039" y="557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D27A9D4F-62B2-46C7-B83E-09D294ABC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C73C588-9C23-4717-8714-390CC8BB9C34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775968C-7E7D-425A-861A-90236BB2A849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869C734-F9B8-4B3C-80DB-8C2212896C40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CE60320-0C98-4FC2-90C4-698BBDFC86C1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D77C3400-6B5F-4A19-81D5-09814C1977F9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accent1"/>
                  </a:solidFill>
                  <a:latin typeface="+mj-lt"/>
                </a:rPr>
                <a:t>FUNKY TUNES</a:t>
              </a:r>
              <a:endParaRPr lang="en-US" sz="10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TUJUAN PEMBELAJARAN: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RELASI DAN FUNGSI: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dan </a:t>
            </a:r>
            <a:r>
              <a:rPr lang="en-US" dirty="0" err="1"/>
              <a:t>jenis</a:t>
            </a:r>
            <a:endParaRPr lang="en-US" dirty="0"/>
          </a:p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Mendeskripsikan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matematis,eksponensial,dan</a:t>
            </a:r>
            <a:r>
              <a:rPr lang="en-US" dirty="0"/>
              <a:t> </a:t>
            </a:r>
            <a:r>
              <a:rPr lang="en-US" dirty="0" err="1"/>
              <a:t>algoritmis</a:t>
            </a:r>
            <a:endParaRPr lang="en-US" dirty="0"/>
          </a:p>
          <a:p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rekurtsif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didalamnya</a:t>
            </a:r>
            <a:endParaRPr lang="en-US" dirty="0"/>
          </a:p>
          <a:p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kardinalitas</a:t>
            </a:r>
            <a:endParaRPr lang="en-US" dirty="0"/>
          </a:p>
        </p:txBody>
      </p:sp>
      <p:pic>
        <p:nvPicPr>
          <p:cNvPr id="12" name="Picture Placeholder 11" descr="little girl with blue backpack looking at bulletin board" title="little girl with blue backpack looking at bulletin board">
            <a:extLst>
              <a:ext uri="{FF2B5EF4-FFF2-40B4-BE49-F238E27FC236}">
                <a16:creationId xmlns:a16="http://schemas.microsoft.com/office/drawing/2014/main" id="{11DA2E3F-730D-4D28-AFD9-951D09B3D6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0"/>
          <a:stretch/>
        </p:blipFill>
        <p:spPr>
          <a:xfrm rot="225446">
            <a:off x="6642497" y="1447602"/>
            <a:ext cx="4607127" cy="4382149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7FB1E-5AA9-4E84-8112-DAB89487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6081414" y="2034439"/>
            <a:ext cx="1012825" cy="1012825"/>
            <a:chOff x="7950627" y="2930800"/>
            <a:chExt cx="1012825" cy="101282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31878-321F-489F-93CB-5283E610F1D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2E0D57-B097-4EC0-A5A3-3BF16DFA073F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C5F3673-4F7F-4B49-841C-FDBB0E1B9066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7893471-D117-4E06-9E0B-594B3FA48DC2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CAB5F5-E27F-44B0-9430-A448E6C1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5901550" y="4602097"/>
            <a:ext cx="1422447" cy="962244"/>
            <a:chOff x="228294" y="3266533"/>
            <a:chExt cx="971550" cy="657225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7C09DE5-3657-4424-BB7C-0CECC1EA6D1D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574FE6-AEC6-439E-A680-B50477530EB5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8A1E0C-5B00-4ED9-BCAE-2406FC1F3ED6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49F401-AD1C-4D64-8D43-7E497C11EFD1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9A360D-A741-4ED2-A909-EFADD53121FE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8F84CB-07F0-46E2-9429-767EA83F1DE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8880A20-0C66-4168-BE88-542EFC12A717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ACC600-FB4F-43E0-A5CB-069C2A8D2524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432FEAB-C38D-450E-B076-C7976C6AE13C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E5CF13-8ECB-4CA4-B302-178980EB996E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36DE21F-6320-4D2E-B4A4-EBCD8B29DBB6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A704B99-4EE9-47E1-BEA3-0A7D7041943C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3327A96-AF48-4846-BA2B-9E9C8410DDC6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03ABA5-AE86-40BD-9434-BCE71F56764E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23C1FC6-2D5D-4201-967A-C863F6F73C69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FFDCBC-CC8D-4C68-A0A0-451FE8B56711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AD2142-8C0F-4EA0-B861-2EAE8B61D684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F4717A7-771B-460A-BA2A-94ED553ABC6C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FA82FEE-A7A8-41C1-A903-1A2701353899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376422-1987-4F97-9883-28A68BF35B85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EE01BF6-02BD-474C-B95D-D0B67E1B6376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061384-933A-4A82-99CD-0761FDE197A6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B1E0457-3867-4701-BC2B-CDC8259E6D5C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AF27C88-8BE9-49FA-A65D-03FA5F3227BA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1DD5-0E7F-448B-8DAA-0A6D6803F565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6ABD900-0229-44CC-B3F4-729523036D4B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6737B89-BAD2-4AB1-8F04-090F95CF0C2C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97ACBB-DC34-4A9A-B4A1-37623C0E2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36436" y="1071801"/>
            <a:ext cx="1386076" cy="1386076"/>
            <a:chOff x="8928483" y="3214646"/>
            <a:chExt cx="1386076" cy="1386076"/>
          </a:xfrm>
        </p:grpSpPr>
        <p:grpSp>
          <p:nvGrpSpPr>
            <p:cNvPr id="93" name="Group 92" descr="High School Sticker Be Awesome" title="High School Sticker Be Awesome">
              <a:extLst>
                <a:ext uri="{FF2B5EF4-FFF2-40B4-BE49-F238E27FC236}">
                  <a16:creationId xmlns:a16="http://schemas.microsoft.com/office/drawing/2014/main" id="{A0DF2072-328D-4C0B-B8D4-49EC3D94D603}"/>
                </a:ext>
              </a:extLst>
            </p:cNvPr>
            <p:cNvGrpSpPr>
              <a:grpSpLocks noChangeAspect="1"/>
            </p:cNvGrpSpPr>
            <p:nvPr/>
          </p:nvGrpSpPr>
          <p:grpSpPr>
            <a:xfrm rot="385758">
              <a:off x="8928483" y="3214646"/>
              <a:ext cx="1386076" cy="1386076"/>
              <a:chOff x="5625313" y="703911"/>
              <a:chExt cx="1386076" cy="1386076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7D5C273-54EE-40C3-8E70-0214B59C0187}"/>
                  </a:ext>
                </a:extLst>
              </p:cNvPr>
              <p:cNvSpPr/>
              <p:nvPr/>
            </p:nvSpPr>
            <p:spPr>
              <a:xfrm>
                <a:off x="5625313" y="703911"/>
                <a:ext cx="1386076" cy="1386076"/>
              </a:xfrm>
              <a:custGeom>
                <a:avLst/>
                <a:gdLst>
                  <a:gd name="connsiteX0" fmla="*/ 1382226 w 1386076"/>
                  <a:gd name="connsiteY0" fmla="*/ 696888 h 1386076"/>
                  <a:gd name="connsiteX1" fmla="*/ 696888 w 1386076"/>
                  <a:gd name="connsiteY1" fmla="*/ 1382226 h 1386076"/>
                  <a:gd name="connsiteX2" fmla="*/ 11551 w 1386076"/>
                  <a:gd name="connsiteY2" fmla="*/ 696888 h 1386076"/>
                  <a:gd name="connsiteX3" fmla="*/ 696888 w 1386076"/>
                  <a:gd name="connsiteY3" fmla="*/ 11551 h 1386076"/>
                  <a:gd name="connsiteX4" fmla="*/ 1382226 w 1386076"/>
                  <a:gd name="connsiteY4" fmla="*/ 696888 h 138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76" h="1386076">
                    <a:moveTo>
                      <a:pt x="1382226" y="696888"/>
                    </a:moveTo>
                    <a:cubicBezTo>
                      <a:pt x="1382226" y="1075390"/>
                      <a:pt x="1075390" y="1382226"/>
                      <a:pt x="696888" y="1382226"/>
                    </a:cubicBezTo>
                    <a:cubicBezTo>
                      <a:pt x="318387" y="1382226"/>
                      <a:pt x="11551" y="1075390"/>
                      <a:pt x="11551" y="696888"/>
                    </a:cubicBezTo>
                    <a:cubicBezTo>
                      <a:pt x="11551" y="318387"/>
                      <a:pt x="318387" y="11551"/>
                      <a:pt x="696888" y="11551"/>
                    </a:cubicBezTo>
                    <a:cubicBezTo>
                      <a:pt x="1075390" y="11551"/>
                      <a:pt x="1382226" y="318387"/>
                      <a:pt x="1382226" y="69688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3148CAD-B908-4E23-9634-7A0BC7325BA6}"/>
                  </a:ext>
                </a:extLst>
              </p:cNvPr>
              <p:cNvSpPr/>
              <p:nvPr/>
            </p:nvSpPr>
            <p:spPr>
              <a:xfrm>
                <a:off x="5653034" y="731631"/>
                <a:ext cx="1324473" cy="1324473"/>
              </a:xfrm>
              <a:custGeom>
                <a:avLst/>
                <a:gdLst>
                  <a:gd name="connsiteX0" fmla="*/ 1326783 w 1324472"/>
                  <a:gd name="connsiteY0" fmla="*/ 669167 h 1324472"/>
                  <a:gd name="connsiteX1" fmla="*/ 669167 w 1324472"/>
                  <a:gd name="connsiteY1" fmla="*/ 1326783 h 1324472"/>
                  <a:gd name="connsiteX2" fmla="*/ 11551 w 1324472"/>
                  <a:gd name="connsiteY2" fmla="*/ 669167 h 1324472"/>
                  <a:gd name="connsiteX3" fmla="*/ 669167 w 1324472"/>
                  <a:gd name="connsiteY3" fmla="*/ 11551 h 1324472"/>
                  <a:gd name="connsiteX4" fmla="*/ 1326783 w 1324472"/>
                  <a:gd name="connsiteY4" fmla="*/ 669167 h 132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4472" h="1324472">
                    <a:moveTo>
                      <a:pt x="1326783" y="669167"/>
                    </a:moveTo>
                    <a:cubicBezTo>
                      <a:pt x="1326783" y="1032358"/>
                      <a:pt x="1032358" y="1326783"/>
                      <a:pt x="669167" y="1326783"/>
                    </a:cubicBezTo>
                    <a:cubicBezTo>
                      <a:pt x="305975" y="1326783"/>
                      <a:pt x="11551" y="1032358"/>
                      <a:pt x="11551" y="669167"/>
                    </a:cubicBezTo>
                    <a:cubicBezTo>
                      <a:pt x="11551" y="305975"/>
                      <a:pt x="305975" y="11551"/>
                      <a:pt x="669167" y="11551"/>
                    </a:cubicBezTo>
                    <a:cubicBezTo>
                      <a:pt x="1032358" y="11551"/>
                      <a:pt x="1326783" y="305975"/>
                      <a:pt x="1326783" y="669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BA696-FF70-42AD-A3D6-81BFF98442E5}"/>
                  </a:ext>
                </a:extLst>
              </p:cNvPr>
              <p:cNvGrpSpPr/>
              <p:nvPr/>
            </p:nvGrpSpPr>
            <p:grpSpPr>
              <a:xfrm>
                <a:off x="6004174" y="799396"/>
                <a:ext cx="648932" cy="204832"/>
                <a:chOff x="6004174" y="799396"/>
                <a:chExt cx="648932" cy="204832"/>
              </a:xfrm>
              <a:solidFill>
                <a:schemeClr val="accent5"/>
              </a:solidFill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B6672CB-8C78-4885-B6E3-F1B24BD37643}"/>
                    </a:ext>
                  </a:extLst>
                </p:cNvPr>
                <p:cNvSpPr/>
                <p:nvPr/>
              </p:nvSpPr>
              <p:spPr>
                <a:xfrm>
                  <a:off x="6004174" y="865620"/>
                  <a:ext cx="123207" cy="138608"/>
                </a:xfrm>
                <a:custGeom>
                  <a:avLst/>
                  <a:gdLst>
                    <a:gd name="connsiteX0" fmla="*/ 80854 w 123206"/>
                    <a:gd name="connsiteY0" fmla="*/ 85475 h 138607"/>
                    <a:gd name="connsiteX1" fmla="*/ 50053 w 123206"/>
                    <a:gd name="connsiteY1" fmla="*/ 102416 h 138607"/>
                    <a:gd name="connsiteX2" fmla="*/ 53133 w 123206"/>
                    <a:gd name="connsiteY2" fmla="*/ 119357 h 138607"/>
                    <a:gd name="connsiteX3" fmla="*/ 25411 w 123206"/>
                    <a:gd name="connsiteY3" fmla="*/ 134757 h 138607"/>
                    <a:gd name="connsiteX4" fmla="*/ 11551 w 123206"/>
                    <a:gd name="connsiteY4" fmla="*/ 26951 h 138607"/>
                    <a:gd name="connsiteX5" fmla="*/ 40812 w 123206"/>
                    <a:gd name="connsiteY5" fmla="*/ 11551 h 138607"/>
                    <a:gd name="connsiteX6" fmla="*/ 120897 w 123206"/>
                    <a:gd name="connsiteY6" fmla="*/ 82395 h 138607"/>
                    <a:gd name="connsiteX7" fmla="*/ 91635 w 123206"/>
                    <a:gd name="connsiteY7" fmla="*/ 97795 h 138607"/>
                    <a:gd name="connsiteX8" fmla="*/ 80854 w 123206"/>
                    <a:gd name="connsiteY8" fmla="*/ 85475 h 138607"/>
                    <a:gd name="connsiteX9" fmla="*/ 65454 w 123206"/>
                    <a:gd name="connsiteY9" fmla="*/ 70074 h 138607"/>
                    <a:gd name="connsiteX10" fmla="*/ 39272 w 123206"/>
                    <a:gd name="connsiteY10" fmla="*/ 42352 h 138607"/>
                    <a:gd name="connsiteX11" fmla="*/ 46973 w 123206"/>
                    <a:gd name="connsiteY11" fmla="*/ 79314 h 138607"/>
                    <a:gd name="connsiteX12" fmla="*/ 65454 w 123206"/>
                    <a:gd name="connsiteY12" fmla="*/ 7007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38607">
                      <a:moveTo>
                        <a:pt x="80854" y="85475"/>
                      </a:moveTo>
                      <a:lnTo>
                        <a:pt x="50053" y="102416"/>
                      </a:lnTo>
                      <a:lnTo>
                        <a:pt x="53133" y="119357"/>
                      </a:lnTo>
                      <a:lnTo>
                        <a:pt x="25411" y="134757"/>
                      </a:lnTo>
                      <a:lnTo>
                        <a:pt x="11551" y="26951"/>
                      </a:lnTo>
                      <a:lnTo>
                        <a:pt x="40812" y="11551"/>
                      </a:lnTo>
                      <a:lnTo>
                        <a:pt x="120897" y="82395"/>
                      </a:lnTo>
                      <a:lnTo>
                        <a:pt x="91635" y="97795"/>
                      </a:lnTo>
                      <a:lnTo>
                        <a:pt x="80854" y="85475"/>
                      </a:lnTo>
                      <a:close/>
                      <a:moveTo>
                        <a:pt x="65454" y="70074"/>
                      </a:moveTo>
                      <a:lnTo>
                        <a:pt x="39272" y="42352"/>
                      </a:lnTo>
                      <a:lnTo>
                        <a:pt x="46973" y="79314"/>
                      </a:lnTo>
                      <a:lnTo>
                        <a:pt x="65454" y="700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594AE925-49A8-4B00-9A34-7D29179EAD05}"/>
                    </a:ext>
                  </a:extLst>
                </p:cNvPr>
                <p:cNvSpPr/>
                <p:nvPr/>
              </p:nvSpPr>
              <p:spPr>
                <a:xfrm>
                  <a:off x="6091958" y="831738"/>
                  <a:ext cx="123207" cy="123207"/>
                </a:xfrm>
                <a:custGeom>
                  <a:avLst/>
                  <a:gdLst>
                    <a:gd name="connsiteX0" fmla="*/ 11551 w 123206"/>
                    <a:gd name="connsiteY0" fmla="*/ 20791 h 123206"/>
                    <a:gd name="connsiteX1" fmla="*/ 40812 w 123206"/>
                    <a:gd name="connsiteY1" fmla="*/ 11551 h 123206"/>
                    <a:gd name="connsiteX2" fmla="*/ 62373 w 123206"/>
                    <a:gd name="connsiteY2" fmla="*/ 83935 h 123206"/>
                    <a:gd name="connsiteX3" fmla="*/ 108576 w 123206"/>
                    <a:gd name="connsiteY3" fmla="*/ 70074 h 123206"/>
                    <a:gd name="connsiteX4" fmla="*/ 116276 w 123206"/>
                    <a:gd name="connsiteY4" fmla="*/ 93175 h 123206"/>
                    <a:gd name="connsiteX5" fmla="*/ 40812 w 123206"/>
                    <a:gd name="connsiteY5" fmla="*/ 116276 h 123206"/>
                    <a:gd name="connsiteX6" fmla="*/ 11551 w 123206"/>
                    <a:gd name="connsiteY6" fmla="*/ 2079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206" h="123206">
                      <a:moveTo>
                        <a:pt x="11551" y="20791"/>
                      </a:moveTo>
                      <a:lnTo>
                        <a:pt x="40812" y="11551"/>
                      </a:lnTo>
                      <a:lnTo>
                        <a:pt x="62373" y="83935"/>
                      </a:lnTo>
                      <a:lnTo>
                        <a:pt x="108576" y="70074"/>
                      </a:lnTo>
                      <a:lnTo>
                        <a:pt x="116276" y="93175"/>
                      </a:lnTo>
                      <a:lnTo>
                        <a:pt x="40812" y="116276"/>
                      </a:lnTo>
                      <a:lnTo>
                        <a:pt x="11551" y="207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DF15C9A-E5E2-4B54-A1A9-BC4E49A46E4D}"/>
                    </a:ext>
                  </a:extLst>
                </p:cNvPr>
                <p:cNvSpPr/>
                <p:nvPr/>
              </p:nvSpPr>
              <p:spPr>
                <a:xfrm>
                  <a:off x="6184363" y="799396"/>
                  <a:ext cx="154008" cy="123207"/>
                </a:xfrm>
                <a:custGeom>
                  <a:avLst/>
                  <a:gdLst>
                    <a:gd name="connsiteX0" fmla="*/ 11551 w 154008"/>
                    <a:gd name="connsiteY0" fmla="*/ 23871 h 123206"/>
                    <a:gd name="connsiteX1" fmla="*/ 40812 w 154008"/>
                    <a:gd name="connsiteY1" fmla="*/ 20791 h 123206"/>
                    <a:gd name="connsiteX2" fmla="*/ 56213 w 154008"/>
                    <a:gd name="connsiteY2" fmla="*/ 76234 h 123206"/>
                    <a:gd name="connsiteX3" fmla="*/ 66994 w 154008"/>
                    <a:gd name="connsiteY3" fmla="*/ 19251 h 123206"/>
                    <a:gd name="connsiteX4" fmla="*/ 96255 w 154008"/>
                    <a:gd name="connsiteY4" fmla="*/ 16171 h 123206"/>
                    <a:gd name="connsiteX5" fmla="*/ 116276 w 154008"/>
                    <a:gd name="connsiteY5" fmla="*/ 70074 h 123206"/>
                    <a:gd name="connsiteX6" fmla="*/ 122437 w 154008"/>
                    <a:gd name="connsiteY6" fmla="*/ 14631 h 123206"/>
                    <a:gd name="connsiteX7" fmla="*/ 151698 w 154008"/>
                    <a:gd name="connsiteY7" fmla="*/ 11551 h 123206"/>
                    <a:gd name="connsiteX8" fmla="*/ 137838 w 154008"/>
                    <a:gd name="connsiteY8" fmla="*/ 113196 h 123206"/>
                    <a:gd name="connsiteX9" fmla="*/ 107036 w 154008"/>
                    <a:gd name="connsiteY9" fmla="*/ 116276 h 123206"/>
                    <a:gd name="connsiteX10" fmla="*/ 83935 w 154008"/>
                    <a:gd name="connsiteY10" fmla="*/ 54673 h 123206"/>
                    <a:gd name="connsiteX11" fmla="*/ 71614 w 154008"/>
                    <a:gd name="connsiteY11" fmla="*/ 119357 h 123206"/>
                    <a:gd name="connsiteX12" fmla="*/ 40812 w 154008"/>
                    <a:gd name="connsiteY12" fmla="*/ 122437 h 123206"/>
                    <a:gd name="connsiteX13" fmla="*/ 11551 w 154008"/>
                    <a:gd name="connsiteY13" fmla="*/ 2387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4008" h="123206">
                      <a:moveTo>
                        <a:pt x="11551" y="23871"/>
                      </a:moveTo>
                      <a:lnTo>
                        <a:pt x="40812" y="20791"/>
                      </a:lnTo>
                      <a:lnTo>
                        <a:pt x="56213" y="76234"/>
                      </a:lnTo>
                      <a:lnTo>
                        <a:pt x="66994" y="19251"/>
                      </a:lnTo>
                      <a:lnTo>
                        <a:pt x="96255" y="16171"/>
                      </a:lnTo>
                      <a:lnTo>
                        <a:pt x="116276" y="70074"/>
                      </a:lnTo>
                      <a:lnTo>
                        <a:pt x="122437" y="14631"/>
                      </a:lnTo>
                      <a:lnTo>
                        <a:pt x="151698" y="11551"/>
                      </a:lnTo>
                      <a:lnTo>
                        <a:pt x="137838" y="113196"/>
                      </a:lnTo>
                      <a:lnTo>
                        <a:pt x="107036" y="116276"/>
                      </a:lnTo>
                      <a:lnTo>
                        <a:pt x="83935" y="54673"/>
                      </a:lnTo>
                      <a:lnTo>
                        <a:pt x="71614" y="119357"/>
                      </a:lnTo>
                      <a:lnTo>
                        <a:pt x="40812" y="122437"/>
                      </a:lnTo>
                      <a:lnTo>
                        <a:pt x="11551" y="238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6BD8EA25-4F1B-4E84-826C-476909C434BC}"/>
                    </a:ext>
                  </a:extLst>
                </p:cNvPr>
                <p:cNvSpPr/>
                <p:nvPr/>
              </p:nvSpPr>
              <p:spPr>
                <a:xfrm>
                  <a:off x="6326051" y="808637"/>
                  <a:ext cx="123207" cy="123207"/>
                </a:xfrm>
                <a:custGeom>
                  <a:avLst/>
                  <a:gdLst>
                    <a:gd name="connsiteX0" fmla="*/ 85475 w 123206"/>
                    <a:gd name="connsiteY0" fmla="*/ 99335 h 123206"/>
                    <a:gd name="connsiteX1" fmla="*/ 50053 w 123206"/>
                    <a:gd name="connsiteY1" fmla="*/ 94715 h 123206"/>
                    <a:gd name="connsiteX2" fmla="*/ 42352 w 123206"/>
                    <a:gd name="connsiteY2" fmla="*/ 110116 h 123206"/>
                    <a:gd name="connsiteX3" fmla="*/ 11551 w 123206"/>
                    <a:gd name="connsiteY3" fmla="*/ 105496 h 123206"/>
                    <a:gd name="connsiteX4" fmla="*/ 63914 w 123206"/>
                    <a:gd name="connsiteY4" fmla="*/ 11551 h 123206"/>
                    <a:gd name="connsiteX5" fmla="*/ 97795 w 123206"/>
                    <a:gd name="connsiteY5" fmla="*/ 16171 h 123206"/>
                    <a:gd name="connsiteX6" fmla="*/ 120897 w 123206"/>
                    <a:gd name="connsiteY6" fmla="*/ 120897 h 123206"/>
                    <a:gd name="connsiteX7" fmla="*/ 88555 w 123206"/>
                    <a:gd name="connsiteY7" fmla="*/ 116276 h 123206"/>
                    <a:gd name="connsiteX8" fmla="*/ 85475 w 123206"/>
                    <a:gd name="connsiteY8" fmla="*/ 99335 h 123206"/>
                    <a:gd name="connsiteX9" fmla="*/ 82394 w 123206"/>
                    <a:gd name="connsiteY9" fmla="*/ 76234 h 123206"/>
                    <a:gd name="connsiteX10" fmla="*/ 76234 w 123206"/>
                    <a:gd name="connsiteY10" fmla="*/ 39272 h 123206"/>
                    <a:gd name="connsiteX11" fmla="*/ 59293 w 123206"/>
                    <a:gd name="connsiteY11" fmla="*/ 73154 h 123206"/>
                    <a:gd name="connsiteX12" fmla="*/ 82394 w 123206"/>
                    <a:gd name="connsiteY12" fmla="*/ 7623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23206">
                      <a:moveTo>
                        <a:pt x="85475" y="99335"/>
                      </a:moveTo>
                      <a:lnTo>
                        <a:pt x="50053" y="94715"/>
                      </a:lnTo>
                      <a:lnTo>
                        <a:pt x="42352" y="110116"/>
                      </a:lnTo>
                      <a:lnTo>
                        <a:pt x="11551" y="105496"/>
                      </a:lnTo>
                      <a:lnTo>
                        <a:pt x="63914" y="11551"/>
                      </a:lnTo>
                      <a:lnTo>
                        <a:pt x="97795" y="16171"/>
                      </a:lnTo>
                      <a:lnTo>
                        <a:pt x="120897" y="120897"/>
                      </a:lnTo>
                      <a:lnTo>
                        <a:pt x="88555" y="116276"/>
                      </a:lnTo>
                      <a:lnTo>
                        <a:pt x="85475" y="99335"/>
                      </a:lnTo>
                      <a:close/>
                      <a:moveTo>
                        <a:pt x="82394" y="76234"/>
                      </a:moveTo>
                      <a:lnTo>
                        <a:pt x="76234" y="39272"/>
                      </a:lnTo>
                      <a:lnTo>
                        <a:pt x="59293" y="73154"/>
                      </a:lnTo>
                      <a:lnTo>
                        <a:pt x="82394" y="762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188C707-34DB-435D-9A23-259FF0BC32D4}"/>
                    </a:ext>
                  </a:extLst>
                </p:cNvPr>
                <p:cNvSpPr/>
                <p:nvPr/>
              </p:nvSpPr>
              <p:spPr>
                <a:xfrm>
                  <a:off x="6452338" y="819417"/>
                  <a:ext cx="123207" cy="138608"/>
                </a:xfrm>
                <a:custGeom>
                  <a:avLst/>
                  <a:gdLst>
                    <a:gd name="connsiteX0" fmla="*/ 11551 w 123206"/>
                    <a:gd name="connsiteY0" fmla="*/ 11551 h 138607"/>
                    <a:gd name="connsiteX1" fmla="*/ 43892 w 123206"/>
                    <a:gd name="connsiteY1" fmla="*/ 22331 h 138607"/>
                    <a:gd name="connsiteX2" fmla="*/ 51593 w 123206"/>
                    <a:gd name="connsiteY2" fmla="*/ 60833 h 138607"/>
                    <a:gd name="connsiteX3" fmla="*/ 82394 w 123206"/>
                    <a:gd name="connsiteY3" fmla="*/ 34652 h 138607"/>
                    <a:gd name="connsiteX4" fmla="*/ 114736 w 123206"/>
                    <a:gd name="connsiteY4" fmla="*/ 45432 h 138607"/>
                    <a:gd name="connsiteX5" fmla="*/ 57753 w 123206"/>
                    <a:gd name="connsiteY5" fmla="*/ 88555 h 138607"/>
                    <a:gd name="connsiteX6" fmla="*/ 43892 w 123206"/>
                    <a:gd name="connsiteY6" fmla="*/ 128597 h 138607"/>
                    <a:gd name="connsiteX7" fmla="*/ 16171 w 123206"/>
                    <a:gd name="connsiteY7" fmla="*/ 119357 h 138607"/>
                    <a:gd name="connsiteX8" fmla="*/ 30032 w 123206"/>
                    <a:gd name="connsiteY8" fmla="*/ 79314 h 138607"/>
                    <a:gd name="connsiteX9" fmla="*/ 11551 w 123206"/>
                    <a:gd name="connsiteY9" fmla="*/ 11551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206" h="138607">
                      <a:moveTo>
                        <a:pt x="11551" y="11551"/>
                      </a:moveTo>
                      <a:lnTo>
                        <a:pt x="43892" y="22331"/>
                      </a:lnTo>
                      <a:lnTo>
                        <a:pt x="51593" y="60833"/>
                      </a:lnTo>
                      <a:lnTo>
                        <a:pt x="82394" y="34652"/>
                      </a:lnTo>
                      <a:lnTo>
                        <a:pt x="114736" y="45432"/>
                      </a:lnTo>
                      <a:lnTo>
                        <a:pt x="57753" y="88555"/>
                      </a:lnTo>
                      <a:lnTo>
                        <a:pt x="43892" y="128597"/>
                      </a:lnTo>
                      <a:lnTo>
                        <a:pt x="16171" y="119357"/>
                      </a:lnTo>
                      <a:lnTo>
                        <a:pt x="30032" y="79314"/>
                      </a:lnTo>
                      <a:lnTo>
                        <a:pt x="11551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0DA8968-5BE9-4322-BDE0-7192459CE5F8}"/>
                    </a:ext>
                  </a:extLst>
                </p:cNvPr>
                <p:cNvSpPr/>
                <p:nvPr/>
              </p:nvSpPr>
              <p:spPr>
                <a:xfrm>
                  <a:off x="6529899" y="873320"/>
                  <a:ext cx="123207" cy="123207"/>
                </a:xfrm>
                <a:custGeom>
                  <a:avLst/>
                  <a:gdLst>
                    <a:gd name="connsiteX0" fmla="*/ 15614 w 123206"/>
                    <a:gd name="connsiteY0" fmla="*/ 57753 h 123206"/>
                    <a:gd name="connsiteX1" fmla="*/ 41795 w 123206"/>
                    <a:gd name="connsiteY1" fmla="*/ 70074 h 123206"/>
                    <a:gd name="connsiteX2" fmla="*/ 40255 w 123206"/>
                    <a:gd name="connsiteY2" fmla="*/ 80854 h 123206"/>
                    <a:gd name="connsiteX3" fmla="*/ 49496 w 123206"/>
                    <a:gd name="connsiteY3" fmla="*/ 93175 h 123206"/>
                    <a:gd name="connsiteX4" fmla="*/ 60276 w 123206"/>
                    <a:gd name="connsiteY4" fmla="*/ 96255 h 123206"/>
                    <a:gd name="connsiteX5" fmla="*/ 66437 w 123206"/>
                    <a:gd name="connsiteY5" fmla="*/ 91635 h 123206"/>
                    <a:gd name="connsiteX6" fmla="*/ 66437 w 123206"/>
                    <a:gd name="connsiteY6" fmla="*/ 83935 h 123206"/>
                    <a:gd name="connsiteX7" fmla="*/ 55656 w 123206"/>
                    <a:gd name="connsiteY7" fmla="*/ 71614 h 123206"/>
                    <a:gd name="connsiteX8" fmla="*/ 35635 w 123206"/>
                    <a:gd name="connsiteY8" fmla="*/ 46973 h 123206"/>
                    <a:gd name="connsiteX9" fmla="*/ 37175 w 123206"/>
                    <a:gd name="connsiteY9" fmla="*/ 25411 h 123206"/>
                    <a:gd name="connsiteX10" fmla="*/ 47956 w 123206"/>
                    <a:gd name="connsiteY10" fmla="*/ 14631 h 123206"/>
                    <a:gd name="connsiteX11" fmla="*/ 64896 w 123206"/>
                    <a:gd name="connsiteY11" fmla="*/ 11551 h 123206"/>
                    <a:gd name="connsiteX12" fmla="*/ 87998 w 123206"/>
                    <a:gd name="connsiteY12" fmla="*/ 20791 h 123206"/>
                    <a:gd name="connsiteX13" fmla="*/ 109559 w 123206"/>
                    <a:gd name="connsiteY13" fmla="*/ 40812 h 123206"/>
                    <a:gd name="connsiteX14" fmla="*/ 109559 w 123206"/>
                    <a:gd name="connsiteY14" fmla="*/ 66994 h 123206"/>
                    <a:gd name="connsiteX15" fmla="*/ 84918 w 123206"/>
                    <a:gd name="connsiteY15" fmla="*/ 53133 h 123206"/>
                    <a:gd name="connsiteX16" fmla="*/ 84918 w 123206"/>
                    <a:gd name="connsiteY16" fmla="*/ 42352 h 123206"/>
                    <a:gd name="connsiteX17" fmla="*/ 77217 w 123206"/>
                    <a:gd name="connsiteY17" fmla="*/ 34652 h 123206"/>
                    <a:gd name="connsiteX18" fmla="*/ 69517 w 123206"/>
                    <a:gd name="connsiteY18" fmla="*/ 33112 h 123206"/>
                    <a:gd name="connsiteX19" fmla="*/ 64896 w 123206"/>
                    <a:gd name="connsiteY19" fmla="*/ 36192 h 123206"/>
                    <a:gd name="connsiteX20" fmla="*/ 64896 w 123206"/>
                    <a:gd name="connsiteY20" fmla="*/ 40812 h 123206"/>
                    <a:gd name="connsiteX21" fmla="*/ 72597 w 123206"/>
                    <a:gd name="connsiteY21" fmla="*/ 48513 h 123206"/>
                    <a:gd name="connsiteX22" fmla="*/ 94158 w 123206"/>
                    <a:gd name="connsiteY22" fmla="*/ 70074 h 123206"/>
                    <a:gd name="connsiteX23" fmla="*/ 100318 w 123206"/>
                    <a:gd name="connsiteY23" fmla="*/ 85475 h 123206"/>
                    <a:gd name="connsiteX24" fmla="*/ 97238 w 123206"/>
                    <a:gd name="connsiteY24" fmla="*/ 100876 h 123206"/>
                    <a:gd name="connsiteX25" fmla="*/ 83378 w 123206"/>
                    <a:gd name="connsiteY25" fmla="*/ 113196 h 123206"/>
                    <a:gd name="connsiteX26" fmla="*/ 64896 w 123206"/>
                    <a:gd name="connsiteY26" fmla="*/ 116276 h 123206"/>
                    <a:gd name="connsiteX27" fmla="*/ 41795 w 123206"/>
                    <a:gd name="connsiteY27" fmla="*/ 108576 h 123206"/>
                    <a:gd name="connsiteX28" fmla="*/ 15614 w 123206"/>
                    <a:gd name="connsiteY28" fmla="*/ 82395 h 123206"/>
                    <a:gd name="connsiteX29" fmla="*/ 15614 w 123206"/>
                    <a:gd name="connsiteY29" fmla="*/ 57753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3206" h="123206">
                      <a:moveTo>
                        <a:pt x="15614" y="57753"/>
                      </a:moveTo>
                      <a:lnTo>
                        <a:pt x="41795" y="70074"/>
                      </a:lnTo>
                      <a:cubicBezTo>
                        <a:pt x="40255" y="74694"/>
                        <a:pt x="38715" y="77774"/>
                        <a:pt x="40255" y="80854"/>
                      </a:cubicBezTo>
                      <a:cubicBezTo>
                        <a:pt x="41795" y="85475"/>
                        <a:pt x="43335" y="90095"/>
                        <a:pt x="49496" y="93175"/>
                      </a:cubicBezTo>
                      <a:cubicBezTo>
                        <a:pt x="54116" y="94715"/>
                        <a:pt x="57196" y="96255"/>
                        <a:pt x="60276" y="96255"/>
                      </a:cubicBezTo>
                      <a:cubicBezTo>
                        <a:pt x="63356" y="96255"/>
                        <a:pt x="64896" y="94715"/>
                        <a:pt x="66437" y="91635"/>
                      </a:cubicBezTo>
                      <a:cubicBezTo>
                        <a:pt x="67977" y="90095"/>
                        <a:pt x="67977" y="87015"/>
                        <a:pt x="66437" y="83935"/>
                      </a:cubicBezTo>
                      <a:cubicBezTo>
                        <a:pt x="64896" y="80854"/>
                        <a:pt x="61816" y="76234"/>
                        <a:pt x="55656" y="71614"/>
                      </a:cubicBezTo>
                      <a:cubicBezTo>
                        <a:pt x="44875" y="62373"/>
                        <a:pt x="38715" y="54673"/>
                        <a:pt x="35635" y="46973"/>
                      </a:cubicBezTo>
                      <a:cubicBezTo>
                        <a:pt x="32555" y="39272"/>
                        <a:pt x="34095" y="33112"/>
                        <a:pt x="37175" y="25411"/>
                      </a:cubicBezTo>
                      <a:cubicBezTo>
                        <a:pt x="40255" y="20791"/>
                        <a:pt x="43335" y="17711"/>
                        <a:pt x="47956" y="14631"/>
                      </a:cubicBezTo>
                      <a:cubicBezTo>
                        <a:pt x="52576" y="11551"/>
                        <a:pt x="58736" y="11551"/>
                        <a:pt x="64896" y="11551"/>
                      </a:cubicBezTo>
                      <a:cubicBezTo>
                        <a:pt x="71057" y="11551"/>
                        <a:pt x="78757" y="14631"/>
                        <a:pt x="87998" y="20791"/>
                      </a:cubicBezTo>
                      <a:cubicBezTo>
                        <a:pt x="98778" y="26951"/>
                        <a:pt x="106479" y="34652"/>
                        <a:pt x="109559" y="40812"/>
                      </a:cubicBezTo>
                      <a:cubicBezTo>
                        <a:pt x="112639" y="48513"/>
                        <a:pt x="112639" y="56213"/>
                        <a:pt x="109559" y="66994"/>
                      </a:cubicBezTo>
                      <a:lnTo>
                        <a:pt x="84918" y="53133"/>
                      </a:lnTo>
                      <a:cubicBezTo>
                        <a:pt x="86458" y="48513"/>
                        <a:pt x="86458" y="45432"/>
                        <a:pt x="84918" y="42352"/>
                      </a:cubicBezTo>
                      <a:cubicBezTo>
                        <a:pt x="83378" y="39272"/>
                        <a:pt x="81837" y="36192"/>
                        <a:pt x="77217" y="34652"/>
                      </a:cubicBezTo>
                      <a:cubicBezTo>
                        <a:pt x="74137" y="33112"/>
                        <a:pt x="71057" y="31572"/>
                        <a:pt x="69517" y="33112"/>
                      </a:cubicBezTo>
                      <a:cubicBezTo>
                        <a:pt x="66437" y="33112"/>
                        <a:pt x="64896" y="34652"/>
                        <a:pt x="64896" y="36192"/>
                      </a:cubicBezTo>
                      <a:cubicBezTo>
                        <a:pt x="63356" y="37732"/>
                        <a:pt x="63356" y="39272"/>
                        <a:pt x="64896" y="40812"/>
                      </a:cubicBezTo>
                      <a:cubicBezTo>
                        <a:pt x="64896" y="42352"/>
                        <a:pt x="67977" y="45432"/>
                        <a:pt x="72597" y="48513"/>
                      </a:cubicBezTo>
                      <a:cubicBezTo>
                        <a:pt x="83378" y="57753"/>
                        <a:pt x="89538" y="65454"/>
                        <a:pt x="94158" y="70074"/>
                      </a:cubicBezTo>
                      <a:cubicBezTo>
                        <a:pt x="97238" y="76234"/>
                        <a:pt x="100318" y="80854"/>
                        <a:pt x="100318" y="85475"/>
                      </a:cubicBezTo>
                      <a:cubicBezTo>
                        <a:pt x="100318" y="90095"/>
                        <a:pt x="98778" y="96255"/>
                        <a:pt x="97238" y="100876"/>
                      </a:cubicBezTo>
                      <a:cubicBezTo>
                        <a:pt x="94158" y="107036"/>
                        <a:pt x="89538" y="110116"/>
                        <a:pt x="83378" y="113196"/>
                      </a:cubicBezTo>
                      <a:cubicBezTo>
                        <a:pt x="77217" y="116276"/>
                        <a:pt x="71057" y="117816"/>
                        <a:pt x="64896" y="116276"/>
                      </a:cubicBezTo>
                      <a:cubicBezTo>
                        <a:pt x="57196" y="116276"/>
                        <a:pt x="49496" y="113196"/>
                        <a:pt x="41795" y="108576"/>
                      </a:cubicBezTo>
                      <a:cubicBezTo>
                        <a:pt x="26394" y="100876"/>
                        <a:pt x="18694" y="91635"/>
                        <a:pt x="15614" y="82395"/>
                      </a:cubicBezTo>
                      <a:cubicBezTo>
                        <a:pt x="9453" y="74694"/>
                        <a:pt x="10994" y="66994"/>
                        <a:pt x="15614" y="577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280C9AD-5016-4891-B980-70AEA1ACA15B}"/>
                  </a:ext>
                </a:extLst>
              </p:cNvPr>
              <p:cNvGrpSpPr/>
              <p:nvPr/>
            </p:nvGrpSpPr>
            <p:grpSpPr>
              <a:xfrm>
                <a:off x="5837844" y="1637202"/>
                <a:ext cx="994895" cy="363460"/>
                <a:chOff x="5837844" y="1637202"/>
                <a:chExt cx="994895" cy="363460"/>
              </a:xfrm>
              <a:solidFill>
                <a:schemeClr val="accent5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BDD2685-F531-4079-A3FA-240178F4F5FB}"/>
                    </a:ext>
                  </a:extLst>
                </p:cNvPr>
                <p:cNvSpPr/>
                <p:nvPr/>
              </p:nvSpPr>
              <p:spPr>
                <a:xfrm>
                  <a:off x="5837844" y="1664924"/>
                  <a:ext cx="138608" cy="138608"/>
                </a:xfrm>
                <a:custGeom>
                  <a:avLst/>
                  <a:gdLst>
                    <a:gd name="connsiteX0" fmla="*/ 85475 w 138607"/>
                    <a:gd name="connsiteY0" fmla="*/ 11551 h 138607"/>
                    <a:gd name="connsiteX1" fmla="*/ 123977 w 138607"/>
                    <a:gd name="connsiteY1" fmla="*/ 54673 h 138607"/>
                    <a:gd name="connsiteX2" fmla="*/ 133217 w 138607"/>
                    <a:gd name="connsiteY2" fmla="*/ 76234 h 138607"/>
                    <a:gd name="connsiteX3" fmla="*/ 125517 w 138607"/>
                    <a:gd name="connsiteY3" fmla="*/ 93175 h 138607"/>
                    <a:gd name="connsiteX4" fmla="*/ 110116 w 138607"/>
                    <a:gd name="connsiteY4" fmla="*/ 99335 h 138607"/>
                    <a:gd name="connsiteX5" fmla="*/ 97795 w 138607"/>
                    <a:gd name="connsiteY5" fmla="*/ 96255 h 138607"/>
                    <a:gd name="connsiteX6" fmla="*/ 102416 w 138607"/>
                    <a:gd name="connsiteY6" fmla="*/ 114736 h 138607"/>
                    <a:gd name="connsiteX7" fmla="*/ 94715 w 138607"/>
                    <a:gd name="connsiteY7" fmla="*/ 128597 h 138607"/>
                    <a:gd name="connsiteX8" fmla="*/ 82395 w 138607"/>
                    <a:gd name="connsiteY8" fmla="*/ 134757 h 138607"/>
                    <a:gd name="connsiteX9" fmla="*/ 68534 w 138607"/>
                    <a:gd name="connsiteY9" fmla="*/ 133217 h 138607"/>
                    <a:gd name="connsiteX10" fmla="*/ 57753 w 138607"/>
                    <a:gd name="connsiteY10" fmla="*/ 127057 h 138607"/>
                    <a:gd name="connsiteX11" fmla="*/ 46973 w 138607"/>
                    <a:gd name="connsiteY11" fmla="*/ 117816 h 138607"/>
                    <a:gd name="connsiteX12" fmla="*/ 11551 w 138607"/>
                    <a:gd name="connsiteY12" fmla="*/ 77774 h 138607"/>
                    <a:gd name="connsiteX13" fmla="*/ 85475 w 138607"/>
                    <a:gd name="connsiteY13" fmla="*/ 11551 h 138607"/>
                    <a:gd name="connsiteX14" fmla="*/ 46973 w 138607"/>
                    <a:gd name="connsiteY14" fmla="*/ 87015 h 138607"/>
                    <a:gd name="connsiteX15" fmla="*/ 57753 w 138607"/>
                    <a:gd name="connsiteY15" fmla="*/ 99335 h 138607"/>
                    <a:gd name="connsiteX16" fmla="*/ 66994 w 138607"/>
                    <a:gd name="connsiteY16" fmla="*/ 105496 h 138607"/>
                    <a:gd name="connsiteX17" fmla="*/ 74694 w 138607"/>
                    <a:gd name="connsiteY17" fmla="*/ 102416 h 138607"/>
                    <a:gd name="connsiteX18" fmla="*/ 77774 w 138607"/>
                    <a:gd name="connsiteY18" fmla="*/ 94715 h 138607"/>
                    <a:gd name="connsiteX19" fmla="*/ 71614 w 138607"/>
                    <a:gd name="connsiteY19" fmla="*/ 83935 h 138607"/>
                    <a:gd name="connsiteX20" fmla="*/ 62373 w 138607"/>
                    <a:gd name="connsiteY20" fmla="*/ 74694 h 138607"/>
                    <a:gd name="connsiteX21" fmla="*/ 46973 w 138607"/>
                    <a:gd name="connsiteY21" fmla="*/ 87015 h 138607"/>
                    <a:gd name="connsiteX22" fmla="*/ 76234 w 138607"/>
                    <a:gd name="connsiteY22" fmla="*/ 60833 h 138607"/>
                    <a:gd name="connsiteX23" fmla="*/ 85475 w 138607"/>
                    <a:gd name="connsiteY23" fmla="*/ 71614 h 138607"/>
                    <a:gd name="connsiteX24" fmla="*/ 94715 w 138607"/>
                    <a:gd name="connsiteY24" fmla="*/ 77774 h 138607"/>
                    <a:gd name="connsiteX25" fmla="*/ 102416 w 138607"/>
                    <a:gd name="connsiteY25" fmla="*/ 74694 h 138607"/>
                    <a:gd name="connsiteX26" fmla="*/ 105496 w 138607"/>
                    <a:gd name="connsiteY26" fmla="*/ 68534 h 138607"/>
                    <a:gd name="connsiteX27" fmla="*/ 100876 w 138607"/>
                    <a:gd name="connsiteY27" fmla="*/ 59293 h 138607"/>
                    <a:gd name="connsiteX28" fmla="*/ 91635 w 138607"/>
                    <a:gd name="connsiteY28" fmla="*/ 48513 h 138607"/>
                    <a:gd name="connsiteX29" fmla="*/ 76234 w 138607"/>
                    <a:gd name="connsiteY29" fmla="*/ 60833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8607" h="138607">
                      <a:moveTo>
                        <a:pt x="85475" y="11551"/>
                      </a:moveTo>
                      <a:lnTo>
                        <a:pt x="123977" y="54673"/>
                      </a:lnTo>
                      <a:cubicBezTo>
                        <a:pt x="130137" y="62373"/>
                        <a:pt x="133217" y="68534"/>
                        <a:pt x="133217" y="76234"/>
                      </a:cubicBezTo>
                      <a:cubicBezTo>
                        <a:pt x="133217" y="83935"/>
                        <a:pt x="130137" y="88555"/>
                        <a:pt x="125517" y="93175"/>
                      </a:cubicBezTo>
                      <a:cubicBezTo>
                        <a:pt x="120897" y="97795"/>
                        <a:pt x="116276" y="99335"/>
                        <a:pt x="110116" y="99335"/>
                      </a:cubicBezTo>
                      <a:cubicBezTo>
                        <a:pt x="107036" y="99335"/>
                        <a:pt x="102416" y="97795"/>
                        <a:pt x="97795" y="96255"/>
                      </a:cubicBezTo>
                      <a:cubicBezTo>
                        <a:pt x="100876" y="102416"/>
                        <a:pt x="102416" y="108576"/>
                        <a:pt x="102416" y="114736"/>
                      </a:cubicBezTo>
                      <a:cubicBezTo>
                        <a:pt x="100876" y="119357"/>
                        <a:pt x="99335" y="125517"/>
                        <a:pt x="94715" y="128597"/>
                      </a:cubicBezTo>
                      <a:cubicBezTo>
                        <a:pt x="90095" y="131677"/>
                        <a:pt x="87015" y="134757"/>
                        <a:pt x="82395" y="134757"/>
                      </a:cubicBezTo>
                      <a:cubicBezTo>
                        <a:pt x="77774" y="136297"/>
                        <a:pt x="73154" y="134757"/>
                        <a:pt x="68534" y="133217"/>
                      </a:cubicBezTo>
                      <a:cubicBezTo>
                        <a:pt x="65454" y="131677"/>
                        <a:pt x="62373" y="130137"/>
                        <a:pt x="57753" y="127057"/>
                      </a:cubicBezTo>
                      <a:cubicBezTo>
                        <a:pt x="53133" y="122437"/>
                        <a:pt x="48513" y="119357"/>
                        <a:pt x="46973" y="117816"/>
                      </a:cubicBezTo>
                      <a:lnTo>
                        <a:pt x="11551" y="77774"/>
                      </a:lnTo>
                      <a:lnTo>
                        <a:pt x="85475" y="11551"/>
                      </a:lnTo>
                      <a:close/>
                      <a:moveTo>
                        <a:pt x="46973" y="87015"/>
                      </a:moveTo>
                      <a:lnTo>
                        <a:pt x="57753" y="99335"/>
                      </a:lnTo>
                      <a:cubicBezTo>
                        <a:pt x="60833" y="103956"/>
                        <a:pt x="63914" y="105496"/>
                        <a:pt x="66994" y="105496"/>
                      </a:cubicBezTo>
                      <a:cubicBezTo>
                        <a:pt x="70074" y="105496"/>
                        <a:pt x="73154" y="105496"/>
                        <a:pt x="74694" y="102416"/>
                      </a:cubicBezTo>
                      <a:cubicBezTo>
                        <a:pt x="76234" y="100875"/>
                        <a:pt x="77774" y="97795"/>
                        <a:pt x="77774" y="94715"/>
                      </a:cubicBezTo>
                      <a:cubicBezTo>
                        <a:pt x="77774" y="91635"/>
                        <a:pt x="76234" y="88555"/>
                        <a:pt x="71614" y="83935"/>
                      </a:cubicBezTo>
                      <a:lnTo>
                        <a:pt x="62373" y="74694"/>
                      </a:lnTo>
                      <a:lnTo>
                        <a:pt x="46973" y="87015"/>
                      </a:lnTo>
                      <a:close/>
                      <a:moveTo>
                        <a:pt x="76234" y="60833"/>
                      </a:moveTo>
                      <a:lnTo>
                        <a:pt x="85475" y="71614"/>
                      </a:lnTo>
                      <a:cubicBezTo>
                        <a:pt x="88555" y="74694"/>
                        <a:pt x="91635" y="77774"/>
                        <a:pt x="94715" y="77774"/>
                      </a:cubicBezTo>
                      <a:cubicBezTo>
                        <a:pt x="97795" y="77774"/>
                        <a:pt x="99335" y="77774"/>
                        <a:pt x="102416" y="74694"/>
                      </a:cubicBezTo>
                      <a:cubicBezTo>
                        <a:pt x="103956" y="73154"/>
                        <a:pt x="105496" y="70074"/>
                        <a:pt x="105496" y="68534"/>
                      </a:cubicBezTo>
                      <a:cubicBezTo>
                        <a:pt x="105496" y="65454"/>
                        <a:pt x="103956" y="62373"/>
                        <a:pt x="100876" y="59293"/>
                      </a:cubicBezTo>
                      <a:lnTo>
                        <a:pt x="91635" y="48513"/>
                      </a:lnTo>
                      <a:lnTo>
                        <a:pt x="76234" y="6083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CDDBDC6-E009-4457-807F-CF5A66EB6200}"/>
                    </a:ext>
                  </a:extLst>
                </p:cNvPr>
                <p:cNvSpPr/>
                <p:nvPr/>
              </p:nvSpPr>
              <p:spPr>
                <a:xfrm>
                  <a:off x="5919469" y="1740388"/>
                  <a:ext cx="138608" cy="154008"/>
                </a:xfrm>
                <a:custGeom>
                  <a:avLst/>
                  <a:gdLst>
                    <a:gd name="connsiteX0" fmla="*/ 73154 w 138607"/>
                    <a:gd name="connsiteY0" fmla="*/ 11551 h 154008"/>
                    <a:gd name="connsiteX1" fmla="*/ 137838 w 138607"/>
                    <a:gd name="connsiteY1" fmla="*/ 62373 h 154008"/>
                    <a:gd name="connsiteX2" fmla="*/ 125517 w 138607"/>
                    <a:gd name="connsiteY2" fmla="*/ 79314 h 154008"/>
                    <a:gd name="connsiteX3" fmla="*/ 83935 w 138607"/>
                    <a:gd name="connsiteY3" fmla="*/ 46973 h 154008"/>
                    <a:gd name="connsiteX4" fmla="*/ 74694 w 138607"/>
                    <a:gd name="connsiteY4" fmla="*/ 59293 h 154008"/>
                    <a:gd name="connsiteX5" fmla="*/ 113196 w 138607"/>
                    <a:gd name="connsiteY5" fmla="*/ 88555 h 154008"/>
                    <a:gd name="connsiteX6" fmla="*/ 100876 w 138607"/>
                    <a:gd name="connsiteY6" fmla="*/ 103956 h 154008"/>
                    <a:gd name="connsiteX7" fmla="*/ 62373 w 138607"/>
                    <a:gd name="connsiteY7" fmla="*/ 76234 h 154008"/>
                    <a:gd name="connsiteX8" fmla="*/ 50053 w 138607"/>
                    <a:gd name="connsiteY8" fmla="*/ 91635 h 154008"/>
                    <a:gd name="connsiteX9" fmla="*/ 91635 w 138607"/>
                    <a:gd name="connsiteY9" fmla="*/ 123977 h 154008"/>
                    <a:gd name="connsiteX10" fmla="*/ 77774 w 138607"/>
                    <a:gd name="connsiteY10" fmla="*/ 142458 h 154008"/>
                    <a:gd name="connsiteX11" fmla="*/ 11551 w 138607"/>
                    <a:gd name="connsiteY11" fmla="*/ 90095 h 154008"/>
                    <a:gd name="connsiteX12" fmla="*/ 73154 w 138607"/>
                    <a:gd name="connsiteY12" fmla="*/ 11551 h 15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8607" h="154008">
                      <a:moveTo>
                        <a:pt x="73154" y="11551"/>
                      </a:moveTo>
                      <a:lnTo>
                        <a:pt x="137838" y="62373"/>
                      </a:lnTo>
                      <a:lnTo>
                        <a:pt x="125517" y="79314"/>
                      </a:lnTo>
                      <a:lnTo>
                        <a:pt x="83935" y="46973"/>
                      </a:lnTo>
                      <a:lnTo>
                        <a:pt x="74694" y="59293"/>
                      </a:lnTo>
                      <a:lnTo>
                        <a:pt x="113196" y="88555"/>
                      </a:lnTo>
                      <a:lnTo>
                        <a:pt x="100876" y="103956"/>
                      </a:lnTo>
                      <a:lnTo>
                        <a:pt x="62373" y="76234"/>
                      </a:lnTo>
                      <a:lnTo>
                        <a:pt x="50053" y="91635"/>
                      </a:lnTo>
                      <a:lnTo>
                        <a:pt x="91635" y="123977"/>
                      </a:lnTo>
                      <a:lnTo>
                        <a:pt x="77774" y="142458"/>
                      </a:lnTo>
                      <a:lnTo>
                        <a:pt x="11551" y="90095"/>
                      </a:lnTo>
                      <a:lnTo>
                        <a:pt x="73154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AD91838-92CD-4477-BA0A-4B768A14488B}"/>
                    </a:ext>
                  </a:extLst>
                </p:cNvPr>
                <p:cNvSpPr/>
                <p:nvPr/>
              </p:nvSpPr>
              <p:spPr>
                <a:xfrm>
                  <a:off x="6044216" y="1834333"/>
                  <a:ext cx="123207" cy="138608"/>
                </a:xfrm>
                <a:custGeom>
                  <a:avLst/>
                  <a:gdLst>
                    <a:gd name="connsiteX0" fmla="*/ 83935 w 123206"/>
                    <a:gd name="connsiteY0" fmla="*/ 99335 h 138607"/>
                    <a:gd name="connsiteX1" fmla="*/ 51593 w 123206"/>
                    <a:gd name="connsiteY1" fmla="*/ 85475 h 138607"/>
                    <a:gd name="connsiteX2" fmla="*/ 40812 w 123206"/>
                    <a:gd name="connsiteY2" fmla="*/ 99335 h 138607"/>
                    <a:gd name="connsiteX3" fmla="*/ 11551 w 123206"/>
                    <a:gd name="connsiteY3" fmla="*/ 87015 h 138607"/>
                    <a:gd name="connsiteX4" fmla="*/ 87015 w 123206"/>
                    <a:gd name="connsiteY4" fmla="*/ 11551 h 138607"/>
                    <a:gd name="connsiteX5" fmla="*/ 117816 w 123206"/>
                    <a:gd name="connsiteY5" fmla="*/ 25411 h 138607"/>
                    <a:gd name="connsiteX6" fmla="*/ 111656 w 123206"/>
                    <a:gd name="connsiteY6" fmla="*/ 131677 h 138607"/>
                    <a:gd name="connsiteX7" fmla="*/ 82394 w 123206"/>
                    <a:gd name="connsiteY7" fmla="*/ 117816 h 138607"/>
                    <a:gd name="connsiteX8" fmla="*/ 83935 w 123206"/>
                    <a:gd name="connsiteY8" fmla="*/ 99335 h 138607"/>
                    <a:gd name="connsiteX9" fmla="*/ 87015 w 123206"/>
                    <a:gd name="connsiteY9" fmla="*/ 77774 h 138607"/>
                    <a:gd name="connsiteX10" fmla="*/ 91635 w 123206"/>
                    <a:gd name="connsiteY10" fmla="*/ 40812 h 138607"/>
                    <a:gd name="connsiteX11" fmla="*/ 66994 w 123206"/>
                    <a:gd name="connsiteY11" fmla="*/ 68534 h 138607"/>
                    <a:gd name="connsiteX12" fmla="*/ 87015 w 123206"/>
                    <a:gd name="connsiteY12" fmla="*/ 7777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3206" h="138607">
                      <a:moveTo>
                        <a:pt x="83935" y="99335"/>
                      </a:moveTo>
                      <a:lnTo>
                        <a:pt x="51593" y="85475"/>
                      </a:lnTo>
                      <a:lnTo>
                        <a:pt x="40812" y="99335"/>
                      </a:lnTo>
                      <a:lnTo>
                        <a:pt x="11551" y="87015"/>
                      </a:lnTo>
                      <a:lnTo>
                        <a:pt x="87015" y="11551"/>
                      </a:lnTo>
                      <a:lnTo>
                        <a:pt x="117816" y="25411"/>
                      </a:lnTo>
                      <a:lnTo>
                        <a:pt x="111656" y="131677"/>
                      </a:lnTo>
                      <a:lnTo>
                        <a:pt x="82394" y="117816"/>
                      </a:lnTo>
                      <a:lnTo>
                        <a:pt x="83935" y="99335"/>
                      </a:lnTo>
                      <a:close/>
                      <a:moveTo>
                        <a:pt x="87015" y="77774"/>
                      </a:moveTo>
                      <a:lnTo>
                        <a:pt x="91635" y="40812"/>
                      </a:lnTo>
                      <a:lnTo>
                        <a:pt x="66994" y="68534"/>
                      </a:lnTo>
                      <a:lnTo>
                        <a:pt x="87015" y="777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4721872-67AC-4AAD-88A0-1ED6F2F9769C}"/>
                    </a:ext>
                  </a:extLst>
                </p:cNvPr>
                <p:cNvSpPr/>
                <p:nvPr/>
              </p:nvSpPr>
              <p:spPr>
                <a:xfrm>
                  <a:off x="6176663" y="1862054"/>
                  <a:ext cx="154008" cy="138608"/>
                </a:xfrm>
                <a:custGeom>
                  <a:avLst/>
                  <a:gdLst>
                    <a:gd name="connsiteX0" fmla="*/ 11551 w 154008"/>
                    <a:gd name="connsiteY0" fmla="*/ 11551 h 138607"/>
                    <a:gd name="connsiteX1" fmla="*/ 40812 w 154008"/>
                    <a:gd name="connsiteY1" fmla="*/ 17711 h 138607"/>
                    <a:gd name="connsiteX2" fmla="*/ 40812 w 154008"/>
                    <a:gd name="connsiteY2" fmla="*/ 74694 h 138607"/>
                    <a:gd name="connsiteX3" fmla="*/ 66994 w 154008"/>
                    <a:gd name="connsiteY3" fmla="*/ 22331 h 138607"/>
                    <a:gd name="connsiteX4" fmla="*/ 96255 w 154008"/>
                    <a:gd name="connsiteY4" fmla="*/ 28492 h 138607"/>
                    <a:gd name="connsiteX5" fmla="*/ 100876 w 154008"/>
                    <a:gd name="connsiteY5" fmla="*/ 87015 h 138607"/>
                    <a:gd name="connsiteX6" fmla="*/ 122437 w 154008"/>
                    <a:gd name="connsiteY6" fmla="*/ 34652 h 138607"/>
                    <a:gd name="connsiteX7" fmla="*/ 151698 w 154008"/>
                    <a:gd name="connsiteY7" fmla="*/ 40812 h 138607"/>
                    <a:gd name="connsiteX8" fmla="*/ 111656 w 154008"/>
                    <a:gd name="connsiteY8" fmla="*/ 134757 h 138607"/>
                    <a:gd name="connsiteX9" fmla="*/ 82395 w 154008"/>
                    <a:gd name="connsiteY9" fmla="*/ 128597 h 138607"/>
                    <a:gd name="connsiteX10" fmla="*/ 76234 w 154008"/>
                    <a:gd name="connsiteY10" fmla="*/ 63914 h 138607"/>
                    <a:gd name="connsiteX11" fmla="*/ 46973 w 154008"/>
                    <a:gd name="connsiteY11" fmla="*/ 122437 h 138607"/>
                    <a:gd name="connsiteX12" fmla="*/ 17711 w 154008"/>
                    <a:gd name="connsiteY12" fmla="*/ 116276 h 138607"/>
                    <a:gd name="connsiteX13" fmla="*/ 11551 w 154008"/>
                    <a:gd name="connsiteY13" fmla="*/ 11551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4008" h="138607">
                      <a:moveTo>
                        <a:pt x="11551" y="11551"/>
                      </a:moveTo>
                      <a:lnTo>
                        <a:pt x="40812" y="17711"/>
                      </a:lnTo>
                      <a:lnTo>
                        <a:pt x="40812" y="74694"/>
                      </a:lnTo>
                      <a:lnTo>
                        <a:pt x="66994" y="22331"/>
                      </a:lnTo>
                      <a:lnTo>
                        <a:pt x="96255" y="28492"/>
                      </a:lnTo>
                      <a:lnTo>
                        <a:pt x="100876" y="87015"/>
                      </a:lnTo>
                      <a:lnTo>
                        <a:pt x="122437" y="34652"/>
                      </a:lnTo>
                      <a:lnTo>
                        <a:pt x="151698" y="40812"/>
                      </a:lnTo>
                      <a:lnTo>
                        <a:pt x="111656" y="134757"/>
                      </a:lnTo>
                      <a:lnTo>
                        <a:pt x="82395" y="128597"/>
                      </a:lnTo>
                      <a:lnTo>
                        <a:pt x="76234" y="63914"/>
                      </a:lnTo>
                      <a:lnTo>
                        <a:pt x="46973" y="122437"/>
                      </a:lnTo>
                      <a:lnTo>
                        <a:pt x="17711" y="116276"/>
                      </a:lnTo>
                      <a:lnTo>
                        <a:pt x="11551" y="115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D99C7EB-1CDE-4752-A417-E534A2D0A44D}"/>
                    </a:ext>
                  </a:extLst>
                </p:cNvPr>
                <p:cNvSpPr/>
                <p:nvPr/>
              </p:nvSpPr>
              <p:spPr>
                <a:xfrm>
                  <a:off x="6315271" y="1877455"/>
                  <a:ext cx="107806" cy="123207"/>
                </a:xfrm>
                <a:custGeom>
                  <a:avLst/>
                  <a:gdLst>
                    <a:gd name="connsiteX0" fmla="*/ 11551 w 107805"/>
                    <a:gd name="connsiteY0" fmla="*/ 17711 h 123206"/>
                    <a:gd name="connsiteX1" fmla="*/ 94715 w 107805"/>
                    <a:gd name="connsiteY1" fmla="*/ 11551 h 123206"/>
                    <a:gd name="connsiteX2" fmla="*/ 96255 w 107805"/>
                    <a:gd name="connsiteY2" fmla="*/ 33112 h 123206"/>
                    <a:gd name="connsiteX3" fmla="*/ 43892 w 107805"/>
                    <a:gd name="connsiteY3" fmla="*/ 36192 h 123206"/>
                    <a:gd name="connsiteX4" fmla="*/ 45433 w 107805"/>
                    <a:gd name="connsiteY4" fmla="*/ 51593 h 123206"/>
                    <a:gd name="connsiteX5" fmla="*/ 93175 w 107805"/>
                    <a:gd name="connsiteY5" fmla="*/ 48513 h 123206"/>
                    <a:gd name="connsiteX6" fmla="*/ 94715 w 107805"/>
                    <a:gd name="connsiteY6" fmla="*/ 68534 h 123206"/>
                    <a:gd name="connsiteX7" fmla="*/ 46973 w 107805"/>
                    <a:gd name="connsiteY7" fmla="*/ 71614 h 123206"/>
                    <a:gd name="connsiteX8" fmla="*/ 48513 w 107805"/>
                    <a:gd name="connsiteY8" fmla="*/ 91635 h 123206"/>
                    <a:gd name="connsiteX9" fmla="*/ 102416 w 107805"/>
                    <a:gd name="connsiteY9" fmla="*/ 87015 h 123206"/>
                    <a:gd name="connsiteX10" fmla="*/ 103956 w 107805"/>
                    <a:gd name="connsiteY10" fmla="*/ 110116 h 123206"/>
                    <a:gd name="connsiteX11" fmla="*/ 19251 w 107805"/>
                    <a:gd name="connsiteY11" fmla="*/ 116276 h 123206"/>
                    <a:gd name="connsiteX12" fmla="*/ 11551 w 107805"/>
                    <a:gd name="connsiteY12" fmla="*/ 17711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805" h="123206">
                      <a:moveTo>
                        <a:pt x="11551" y="17711"/>
                      </a:moveTo>
                      <a:lnTo>
                        <a:pt x="94715" y="11551"/>
                      </a:lnTo>
                      <a:lnTo>
                        <a:pt x="96255" y="33112"/>
                      </a:lnTo>
                      <a:lnTo>
                        <a:pt x="43892" y="36192"/>
                      </a:lnTo>
                      <a:lnTo>
                        <a:pt x="45433" y="51593"/>
                      </a:lnTo>
                      <a:lnTo>
                        <a:pt x="93175" y="48513"/>
                      </a:lnTo>
                      <a:lnTo>
                        <a:pt x="94715" y="68534"/>
                      </a:lnTo>
                      <a:lnTo>
                        <a:pt x="46973" y="71614"/>
                      </a:lnTo>
                      <a:lnTo>
                        <a:pt x="48513" y="91635"/>
                      </a:lnTo>
                      <a:lnTo>
                        <a:pt x="102416" y="87015"/>
                      </a:lnTo>
                      <a:lnTo>
                        <a:pt x="103956" y="110116"/>
                      </a:lnTo>
                      <a:lnTo>
                        <a:pt x="19251" y="116276"/>
                      </a:lnTo>
                      <a:lnTo>
                        <a:pt x="11551" y="177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24623178-3397-46A1-BEE5-0A243E2ECD32}"/>
                    </a:ext>
                  </a:extLst>
                </p:cNvPr>
                <p:cNvSpPr/>
                <p:nvPr/>
              </p:nvSpPr>
              <p:spPr>
                <a:xfrm>
                  <a:off x="6417301" y="1858835"/>
                  <a:ext cx="107806" cy="123207"/>
                </a:xfrm>
                <a:custGeom>
                  <a:avLst/>
                  <a:gdLst>
                    <a:gd name="connsiteX0" fmla="*/ 17326 w 107805"/>
                    <a:gd name="connsiteY0" fmla="*/ 94854 h 123206"/>
                    <a:gd name="connsiteX1" fmla="*/ 45047 w 107805"/>
                    <a:gd name="connsiteY1" fmla="*/ 84073 h 123206"/>
                    <a:gd name="connsiteX2" fmla="*/ 52748 w 107805"/>
                    <a:gd name="connsiteY2" fmla="*/ 93314 h 123206"/>
                    <a:gd name="connsiteX3" fmla="*/ 68149 w 107805"/>
                    <a:gd name="connsiteY3" fmla="*/ 94854 h 123206"/>
                    <a:gd name="connsiteX4" fmla="*/ 77389 w 107805"/>
                    <a:gd name="connsiteY4" fmla="*/ 88694 h 123206"/>
                    <a:gd name="connsiteX5" fmla="*/ 78929 w 107805"/>
                    <a:gd name="connsiteY5" fmla="*/ 80993 h 123206"/>
                    <a:gd name="connsiteX6" fmla="*/ 74309 w 107805"/>
                    <a:gd name="connsiteY6" fmla="*/ 74833 h 123206"/>
                    <a:gd name="connsiteX7" fmla="*/ 57368 w 107805"/>
                    <a:gd name="connsiteY7" fmla="*/ 73293 h 123206"/>
                    <a:gd name="connsiteX8" fmla="*/ 26566 w 107805"/>
                    <a:gd name="connsiteY8" fmla="*/ 70213 h 123206"/>
                    <a:gd name="connsiteX9" fmla="*/ 12706 w 107805"/>
                    <a:gd name="connsiteY9" fmla="*/ 54812 h 123206"/>
                    <a:gd name="connsiteX10" fmla="*/ 12706 w 107805"/>
                    <a:gd name="connsiteY10" fmla="*/ 39411 h 123206"/>
                    <a:gd name="connsiteX11" fmla="*/ 21946 w 107805"/>
                    <a:gd name="connsiteY11" fmla="*/ 25550 h 123206"/>
                    <a:gd name="connsiteX12" fmla="*/ 45047 w 107805"/>
                    <a:gd name="connsiteY12" fmla="*/ 14770 h 123206"/>
                    <a:gd name="connsiteX13" fmla="*/ 75849 w 107805"/>
                    <a:gd name="connsiteY13" fmla="*/ 13230 h 123206"/>
                    <a:gd name="connsiteX14" fmla="*/ 94330 w 107805"/>
                    <a:gd name="connsiteY14" fmla="*/ 31711 h 123206"/>
                    <a:gd name="connsiteX15" fmla="*/ 66609 w 107805"/>
                    <a:gd name="connsiteY15" fmla="*/ 42491 h 123206"/>
                    <a:gd name="connsiteX16" fmla="*/ 58908 w 107805"/>
                    <a:gd name="connsiteY16" fmla="*/ 34791 h 123206"/>
                    <a:gd name="connsiteX17" fmla="*/ 48128 w 107805"/>
                    <a:gd name="connsiteY17" fmla="*/ 34791 h 123206"/>
                    <a:gd name="connsiteX18" fmla="*/ 40427 w 107805"/>
                    <a:gd name="connsiteY18" fmla="*/ 39411 h 123206"/>
                    <a:gd name="connsiteX19" fmla="*/ 38887 w 107805"/>
                    <a:gd name="connsiteY19" fmla="*/ 45571 h 123206"/>
                    <a:gd name="connsiteX20" fmla="*/ 41967 w 107805"/>
                    <a:gd name="connsiteY20" fmla="*/ 48652 h 123206"/>
                    <a:gd name="connsiteX21" fmla="*/ 52748 w 107805"/>
                    <a:gd name="connsiteY21" fmla="*/ 48652 h 123206"/>
                    <a:gd name="connsiteX22" fmla="*/ 83550 w 107805"/>
                    <a:gd name="connsiteY22" fmla="*/ 48652 h 123206"/>
                    <a:gd name="connsiteX23" fmla="*/ 98950 w 107805"/>
                    <a:gd name="connsiteY23" fmla="*/ 54812 h 123206"/>
                    <a:gd name="connsiteX24" fmla="*/ 106651 w 107805"/>
                    <a:gd name="connsiteY24" fmla="*/ 67133 h 123206"/>
                    <a:gd name="connsiteX25" fmla="*/ 106651 w 107805"/>
                    <a:gd name="connsiteY25" fmla="*/ 85614 h 123206"/>
                    <a:gd name="connsiteX26" fmla="*/ 95870 w 107805"/>
                    <a:gd name="connsiteY26" fmla="*/ 102555 h 123206"/>
                    <a:gd name="connsiteX27" fmla="*/ 74309 w 107805"/>
                    <a:gd name="connsiteY27" fmla="*/ 113335 h 123206"/>
                    <a:gd name="connsiteX28" fmla="*/ 37347 w 107805"/>
                    <a:gd name="connsiteY28" fmla="*/ 114875 h 123206"/>
                    <a:gd name="connsiteX29" fmla="*/ 17326 w 107805"/>
                    <a:gd name="connsiteY29" fmla="*/ 9485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07805" h="123206">
                      <a:moveTo>
                        <a:pt x="17326" y="94854"/>
                      </a:moveTo>
                      <a:lnTo>
                        <a:pt x="45047" y="84073"/>
                      </a:lnTo>
                      <a:cubicBezTo>
                        <a:pt x="46588" y="88694"/>
                        <a:pt x="49668" y="91774"/>
                        <a:pt x="52748" y="93314"/>
                      </a:cubicBezTo>
                      <a:cubicBezTo>
                        <a:pt x="57368" y="96394"/>
                        <a:pt x="61988" y="96394"/>
                        <a:pt x="68149" y="94854"/>
                      </a:cubicBezTo>
                      <a:cubicBezTo>
                        <a:pt x="72769" y="93314"/>
                        <a:pt x="75849" y="91774"/>
                        <a:pt x="77389" y="88694"/>
                      </a:cubicBezTo>
                      <a:cubicBezTo>
                        <a:pt x="78929" y="85614"/>
                        <a:pt x="78929" y="84073"/>
                        <a:pt x="78929" y="80993"/>
                      </a:cubicBezTo>
                      <a:cubicBezTo>
                        <a:pt x="78929" y="77913"/>
                        <a:pt x="75849" y="76373"/>
                        <a:pt x="74309" y="74833"/>
                      </a:cubicBezTo>
                      <a:cubicBezTo>
                        <a:pt x="72769" y="73293"/>
                        <a:pt x="66609" y="73293"/>
                        <a:pt x="57368" y="73293"/>
                      </a:cubicBezTo>
                      <a:cubicBezTo>
                        <a:pt x="43507" y="74833"/>
                        <a:pt x="32727" y="73293"/>
                        <a:pt x="26566" y="70213"/>
                      </a:cubicBezTo>
                      <a:cubicBezTo>
                        <a:pt x="18866" y="67133"/>
                        <a:pt x="14246" y="62512"/>
                        <a:pt x="12706" y="54812"/>
                      </a:cubicBezTo>
                      <a:cubicBezTo>
                        <a:pt x="11166" y="50192"/>
                        <a:pt x="11166" y="44031"/>
                        <a:pt x="12706" y="39411"/>
                      </a:cubicBezTo>
                      <a:cubicBezTo>
                        <a:pt x="14246" y="34791"/>
                        <a:pt x="17326" y="28630"/>
                        <a:pt x="21946" y="25550"/>
                      </a:cubicBezTo>
                      <a:cubicBezTo>
                        <a:pt x="26566" y="20930"/>
                        <a:pt x="34267" y="17850"/>
                        <a:pt x="45047" y="14770"/>
                      </a:cubicBezTo>
                      <a:cubicBezTo>
                        <a:pt x="57368" y="11690"/>
                        <a:pt x="66609" y="10149"/>
                        <a:pt x="75849" y="13230"/>
                      </a:cubicBezTo>
                      <a:cubicBezTo>
                        <a:pt x="83550" y="16310"/>
                        <a:pt x="89710" y="22470"/>
                        <a:pt x="94330" y="31711"/>
                      </a:cubicBezTo>
                      <a:lnTo>
                        <a:pt x="66609" y="42491"/>
                      </a:lnTo>
                      <a:cubicBezTo>
                        <a:pt x="65069" y="37871"/>
                        <a:pt x="61988" y="36331"/>
                        <a:pt x="58908" y="34791"/>
                      </a:cubicBezTo>
                      <a:cubicBezTo>
                        <a:pt x="55828" y="33251"/>
                        <a:pt x="52748" y="33251"/>
                        <a:pt x="48128" y="34791"/>
                      </a:cubicBezTo>
                      <a:cubicBezTo>
                        <a:pt x="45047" y="36331"/>
                        <a:pt x="41967" y="37871"/>
                        <a:pt x="40427" y="39411"/>
                      </a:cubicBezTo>
                      <a:cubicBezTo>
                        <a:pt x="38887" y="40951"/>
                        <a:pt x="38887" y="44031"/>
                        <a:pt x="38887" y="45571"/>
                      </a:cubicBezTo>
                      <a:cubicBezTo>
                        <a:pt x="38887" y="47111"/>
                        <a:pt x="40427" y="48652"/>
                        <a:pt x="41967" y="48652"/>
                      </a:cubicBezTo>
                      <a:cubicBezTo>
                        <a:pt x="43507" y="50192"/>
                        <a:pt x="48128" y="50192"/>
                        <a:pt x="52748" y="48652"/>
                      </a:cubicBezTo>
                      <a:cubicBezTo>
                        <a:pt x="66609" y="47111"/>
                        <a:pt x="77389" y="47111"/>
                        <a:pt x="83550" y="48652"/>
                      </a:cubicBezTo>
                      <a:cubicBezTo>
                        <a:pt x="89710" y="50192"/>
                        <a:pt x="95870" y="51732"/>
                        <a:pt x="98950" y="54812"/>
                      </a:cubicBezTo>
                      <a:cubicBezTo>
                        <a:pt x="102031" y="57892"/>
                        <a:pt x="105111" y="62512"/>
                        <a:pt x="106651" y="67133"/>
                      </a:cubicBezTo>
                      <a:cubicBezTo>
                        <a:pt x="108191" y="73293"/>
                        <a:pt x="108191" y="79453"/>
                        <a:pt x="106651" y="85614"/>
                      </a:cubicBezTo>
                      <a:cubicBezTo>
                        <a:pt x="105111" y="91774"/>
                        <a:pt x="102031" y="97934"/>
                        <a:pt x="95870" y="102555"/>
                      </a:cubicBezTo>
                      <a:cubicBezTo>
                        <a:pt x="89710" y="107175"/>
                        <a:pt x="83550" y="110255"/>
                        <a:pt x="74309" y="113335"/>
                      </a:cubicBezTo>
                      <a:cubicBezTo>
                        <a:pt x="57368" y="117955"/>
                        <a:pt x="45047" y="117955"/>
                        <a:pt x="37347" y="114875"/>
                      </a:cubicBezTo>
                      <a:cubicBezTo>
                        <a:pt x="29647" y="111795"/>
                        <a:pt x="20406" y="104095"/>
                        <a:pt x="17326" y="948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BE88F7D2-52C3-4BE6-BDF5-FAB5F79AD65F}"/>
                    </a:ext>
                  </a:extLst>
                </p:cNvPr>
                <p:cNvSpPr/>
                <p:nvPr/>
              </p:nvSpPr>
              <p:spPr>
                <a:xfrm>
                  <a:off x="6509681" y="1813131"/>
                  <a:ext cx="123207" cy="123207"/>
                </a:xfrm>
                <a:custGeom>
                  <a:avLst/>
                  <a:gdLst>
                    <a:gd name="connsiteX0" fmla="*/ 20431 w 123206"/>
                    <a:gd name="connsiteY0" fmla="*/ 91275 h 123206"/>
                    <a:gd name="connsiteX1" fmla="*/ 12731 w 123206"/>
                    <a:gd name="connsiteY1" fmla="*/ 51233 h 123206"/>
                    <a:gd name="connsiteX2" fmla="*/ 38912 w 123206"/>
                    <a:gd name="connsiteY2" fmla="*/ 20431 h 123206"/>
                    <a:gd name="connsiteX3" fmla="*/ 78955 w 123206"/>
                    <a:gd name="connsiteY3" fmla="*/ 12731 h 123206"/>
                    <a:gd name="connsiteX4" fmla="*/ 109756 w 123206"/>
                    <a:gd name="connsiteY4" fmla="*/ 38912 h 123206"/>
                    <a:gd name="connsiteX5" fmla="*/ 118997 w 123206"/>
                    <a:gd name="connsiteY5" fmla="*/ 66634 h 123206"/>
                    <a:gd name="connsiteX6" fmla="*/ 112836 w 123206"/>
                    <a:gd name="connsiteY6" fmla="*/ 89735 h 123206"/>
                    <a:gd name="connsiteX7" fmla="*/ 91275 w 123206"/>
                    <a:gd name="connsiteY7" fmla="*/ 109756 h 123206"/>
                    <a:gd name="connsiteX8" fmla="*/ 63554 w 123206"/>
                    <a:gd name="connsiteY8" fmla="*/ 118997 h 123206"/>
                    <a:gd name="connsiteX9" fmla="*/ 38912 w 123206"/>
                    <a:gd name="connsiteY9" fmla="*/ 112836 h 123206"/>
                    <a:gd name="connsiteX10" fmla="*/ 20431 w 123206"/>
                    <a:gd name="connsiteY10" fmla="*/ 91275 h 123206"/>
                    <a:gd name="connsiteX11" fmla="*/ 48153 w 123206"/>
                    <a:gd name="connsiteY11" fmla="*/ 75874 h 123206"/>
                    <a:gd name="connsiteX12" fmla="*/ 63554 w 123206"/>
                    <a:gd name="connsiteY12" fmla="*/ 91275 h 123206"/>
                    <a:gd name="connsiteX13" fmla="*/ 80495 w 123206"/>
                    <a:gd name="connsiteY13" fmla="*/ 89735 h 123206"/>
                    <a:gd name="connsiteX14" fmla="*/ 91275 w 123206"/>
                    <a:gd name="connsiteY14" fmla="*/ 75874 h 123206"/>
                    <a:gd name="connsiteX15" fmla="*/ 85115 w 123206"/>
                    <a:gd name="connsiteY15" fmla="*/ 52773 h 123206"/>
                    <a:gd name="connsiteX16" fmla="*/ 69714 w 123206"/>
                    <a:gd name="connsiteY16" fmla="*/ 37372 h 123206"/>
                    <a:gd name="connsiteX17" fmla="*/ 52773 w 123206"/>
                    <a:gd name="connsiteY17" fmla="*/ 38912 h 123206"/>
                    <a:gd name="connsiteX18" fmla="*/ 43533 w 123206"/>
                    <a:gd name="connsiteY18" fmla="*/ 52773 h 123206"/>
                    <a:gd name="connsiteX19" fmla="*/ 48153 w 123206"/>
                    <a:gd name="connsiteY19" fmla="*/ 75874 h 1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3206" h="123206">
                      <a:moveTo>
                        <a:pt x="20431" y="91275"/>
                      </a:moveTo>
                      <a:cubicBezTo>
                        <a:pt x="12731" y="77415"/>
                        <a:pt x="9651" y="63554"/>
                        <a:pt x="12731" y="51233"/>
                      </a:cubicBezTo>
                      <a:cubicBezTo>
                        <a:pt x="15811" y="38912"/>
                        <a:pt x="25052" y="28132"/>
                        <a:pt x="38912" y="20431"/>
                      </a:cubicBezTo>
                      <a:cubicBezTo>
                        <a:pt x="52773" y="12731"/>
                        <a:pt x="66634" y="9651"/>
                        <a:pt x="78955" y="12731"/>
                      </a:cubicBezTo>
                      <a:cubicBezTo>
                        <a:pt x="91275" y="15811"/>
                        <a:pt x="102056" y="25052"/>
                        <a:pt x="109756" y="38912"/>
                      </a:cubicBezTo>
                      <a:cubicBezTo>
                        <a:pt x="115917" y="49693"/>
                        <a:pt x="118997" y="58933"/>
                        <a:pt x="118997" y="66634"/>
                      </a:cubicBezTo>
                      <a:cubicBezTo>
                        <a:pt x="118997" y="74334"/>
                        <a:pt x="117457" y="83575"/>
                        <a:pt x="112836" y="89735"/>
                      </a:cubicBezTo>
                      <a:cubicBezTo>
                        <a:pt x="108216" y="95896"/>
                        <a:pt x="102056" y="103596"/>
                        <a:pt x="91275" y="109756"/>
                      </a:cubicBezTo>
                      <a:cubicBezTo>
                        <a:pt x="82035" y="115917"/>
                        <a:pt x="72794" y="118997"/>
                        <a:pt x="63554" y="118997"/>
                      </a:cubicBezTo>
                      <a:cubicBezTo>
                        <a:pt x="54313" y="118997"/>
                        <a:pt x="46613" y="117457"/>
                        <a:pt x="38912" y="112836"/>
                      </a:cubicBezTo>
                      <a:cubicBezTo>
                        <a:pt x="31212" y="108216"/>
                        <a:pt x="26592" y="102056"/>
                        <a:pt x="20431" y="91275"/>
                      </a:cubicBezTo>
                      <a:close/>
                      <a:moveTo>
                        <a:pt x="48153" y="75874"/>
                      </a:moveTo>
                      <a:cubicBezTo>
                        <a:pt x="52773" y="85115"/>
                        <a:pt x="58934" y="89735"/>
                        <a:pt x="63554" y="91275"/>
                      </a:cubicBezTo>
                      <a:cubicBezTo>
                        <a:pt x="69714" y="92815"/>
                        <a:pt x="74334" y="92815"/>
                        <a:pt x="80495" y="89735"/>
                      </a:cubicBezTo>
                      <a:cubicBezTo>
                        <a:pt x="86655" y="86655"/>
                        <a:pt x="89735" y="82035"/>
                        <a:pt x="91275" y="75874"/>
                      </a:cubicBezTo>
                      <a:cubicBezTo>
                        <a:pt x="92815" y="69714"/>
                        <a:pt x="89735" y="62014"/>
                        <a:pt x="85115" y="52773"/>
                      </a:cubicBezTo>
                      <a:cubicBezTo>
                        <a:pt x="80495" y="45073"/>
                        <a:pt x="75874" y="38912"/>
                        <a:pt x="69714" y="37372"/>
                      </a:cubicBezTo>
                      <a:cubicBezTo>
                        <a:pt x="63554" y="35832"/>
                        <a:pt x="58934" y="35832"/>
                        <a:pt x="52773" y="38912"/>
                      </a:cubicBezTo>
                      <a:cubicBezTo>
                        <a:pt x="46613" y="41993"/>
                        <a:pt x="43533" y="46613"/>
                        <a:pt x="43533" y="52773"/>
                      </a:cubicBezTo>
                      <a:cubicBezTo>
                        <a:pt x="40452" y="60474"/>
                        <a:pt x="41993" y="68174"/>
                        <a:pt x="48153" y="7587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CC86438-AFCB-4AEF-82F8-19B9F0530632}"/>
                    </a:ext>
                  </a:extLst>
                </p:cNvPr>
                <p:cNvSpPr/>
                <p:nvPr/>
              </p:nvSpPr>
              <p:spPr>
                <a:xfrm>
                  <a:off x="6590946" y="1717286"/>
                  <a:ext cx="169409" cy="169409"/>
                </a:xfrm>
                <a:custGeom>
                  <a:avLst/>
                  <a:gdLst>
                    <a:gd name="connsiteX0" fmla="*/ 11551 w 169409"/>
                    <a:gd name="connsiteY0" fmla="*/ 88555 h 169409"/>
                    <a:gd name="connsiteX1" fmla="*/ 40812 w 169409"/>
                    <a:gd name="connsiteY1" fmla="*/ 60833 h 169409"/>
                    <a:gd name="connsiteX2" fmla="*/ 94715 w 169409"/>
                    <a:gd name="connsiteY2" fmla="*/ 94715 h 169409"/>
                    <a:gd name="connsiteX3" fmla="*/ 63913 w 169409"/>
                    <a:gd name="connsiteY3" fmla="*/ 39272 h 169409"/>
                    <a:gd name="connsiteX4" fmla="*/ 93175 w 169409"/>
                    <a:gd name="connsiteY4" fmla="*/ 11551 h 169409"/>
                    <a:gd name="connsiteX5" fmla="*/ 162479 w 169409"/>
                    <a:gd name="connsiteY5" fmla="*/ 83935 h 169409"/>
                    <a:gd name="connsiteX6" fmla="*/ 143998 w 169409"/>
                    <a:gd name="connsiteY6" fmla="*/ 100875 h 169409"/>
                    <a:gd name="connsiteX7" fmla="*/ 91635 w 169409"/>
                    <a:gd name="connsiteY7" fmla="*/ 45432 h 169409"/>
                    <a:gd name="connsiteX8" fmla="*/ 130137 w 169409"/>
                    <a:gd name="connsiteY8" fmla="*/ 114736 h 169409"/>
                    <a:gd name="connsiteX9" fmla="*/ 113196 w 169409"/>
                    <a:gd name="connsiteY9" fmla="*/ 130137 h 169409"/>
                    <a:gd name="connsiteX10" fmla="*/ 46973 w 169409"/>
                    <a:gd name="connsiteY10" fmla="*/ 88555 h 169409"/>
                    <a:gd name="connsiteX11" fmla="*/ 99335 w 169409"/>
                    <a:gd name="connsiteY11" fmla="*/ 143998 h 169409"/>
                    <a:gd name="connsiteX12" fmla="*/ 80854 w 169409"/>
                    <a:gd name="connsiteY12" fmla="*/ 160939 h 169409"/>
                    <a:gd name="connsiteX13" fmla="*/ 11551 w 169409"/>
                    <a:gd name="connsiteY13" fmla="*/ 88555 h 169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9409" h="169409">
                      <a:moveTo>
                        <a:pt x="11551" y="88555"/>
                      </a:moveTo>
                      <a:lnTo>
                        <a:pt x="40812" y="60833"/>
                      </a:lnTo>
                      <a:lnTo>
                        <a:pt x="94715" y="94715"/>
                      </a:lnTo>
                      <a:lnTo>
                        <a:pt x="63913" y="39272"/>
                      </a:lnTo>
                      <a:lnTo>
                        <a:pt x="93175" y="11551"/>
                      </a:lnTo>
                      <a:lnTo>
                        <a:pt x="162479" y="83935"/>
                      </a:lnTo>
                      <a:lnTo>
                        <a:pt x="143998" y="100875"/>
                      </a:lnTo>
                      <a:lnTo>
                        <a:pt x="91635" y="45432"/>
                      </a:lnTo>
                      <a:lnTo>
                        <a:pt x="130137" y="114736"/>
                      </a:lnTo>
                      <a:lnTo>
                        <a:pt x="113196" y="130137"/>
                      </a:lnTo>
                      <a:lnTo>
                        <a:pt x="46973" y="88555"/>
                      </a:lnTo>
                      <a:lnTo>
                        <a:pt x="99335" y="143998"/>
                      </a:lnTo>
                      <a:lnTo>
                        <a:pt x="80854" y="160939"/>
                      </a:lnTo>
                      <a:lnTo>
                        <a:pt x="11551" y="885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78034CC4-28B2-4C34-8472-905BD9CFDC28}"/>
                    </a:ext>
                  </a:extLst>
                </p:cNvPr>
                <p:cNvSpPr/>
                <p:nvPr/>
              </p:nvSpPr>
              <p:spPr>
                <a:xfrm>
                  <a:off x="6678731" y="1637202"/>
                  <a:ext cx="154008" cy="138608"/>
                </a:xfrm>
                <a:custGeom>
                  <a:avLst/>
                  <a:gdLst>
                    <a:gd name="connsiteX0" fmla="*/ 11551 w 154008"/>
                    <a:gd name="connsiteY0" fmla="*/ 79314 h 138607"/>
                    <a:gd name="connsiteX1" fmla="*/ 59293 w 154008"/>
                    <a:gd name="connsiteY1" fmla="*/ 11551 h 138607"/>
                    <a:gd name="connsiteX2" fmla="*/ 76234 w 154008"/>
                    <a:gd name="connsiteY2" fmla="*/ 23871 h 138607"/>
                    <a:gd name="connsiteX3" fmla="*/ 46973 w 154008"/>
                    <a:gd name="connsiteY3" fmla="*/ 66994 h 138607"/>
                    <a:gd name="connsiteX4" fmla="*/ 60833 w 154008"/>
                    <a:gd name="connsiteY4" fmla="*/ 76234 h 138607"/>
                    <a:gd name="connsiteX5" fmla="*/ 88555 w 154008"/>
                    <a:gd name="connsiteY5" fmla="*/ 36192 h 138607"/>
                    <a:gd name="connsiteX6" fmla="*/ 105496 w 154008"/>
                    <a:gd name="connsiteY6" fmla="*/ 48513 h 138607"/>
                    <a:gd name="connsiteX7" fmla="*/ 77774 w 154008"/>
                    <a:gd name="connsiteY7" fmla="*/ 87015 h 138607"/>
                    <a:gd name="connsiteX8" fmla="*/ 94715 w 154008"/>
                    <a:gd name="connsiteY8" fmla="*/ 97795 h 138607"/>
                    <a:gd name="connsiteX9" fmla="*/ 125517 w 154008"/>
                    <a:gd name="connsiteY9" fmla="*/ 53133 h 138607"/>
                    <a:gd name="connsiteX10" fmla="*/ 143998 w 154008"/>
                    <a:gd name="connsiteY10" fmla="*/ 65454 h 138607"/>
                    <a:gd name="connsiteX11" fmla="*/ 96255 w 154008"/>
                    <a:gd name="connsiteY11" fmla="*/ 134757 h 138607"/>
                    <a:gd name="connsiteX12" fmla="*/ 11551 w 154008"/>
                    <a:gd name="connsiteY12" fmla="*/ 79314 h 138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008" h="138607">
                      <a:moveTo>
                        <a:pt x="11551" y="79314"/>
                      </a:moveTo>
                      <a:lnTo>
                        <a:pt x="59293" y="11551"/>
                      </a:lnTo>
                      <a:lnTo>
                        <a:pt x="76234" y="23871"/>
                      </a:lnTo>
                      <a:lnTo>
                        <a:pt x="46973" y="66994"/>
                      </a:lnTo>
                      <a:lnTo>
                        <a:pt x="60833" y="76234"/>
                      </a:lnTo>
                      <a:lnTo>
                        <a:pt x="88555" y="36192"/>
                      </a:lnTo>
                      <a:lnTo>
                        <a:pt x="105496" y="48513"/>
                      </a:lnTo>
                      <a:lnTo>
                        <a:pt x="77774" y="87015"/>
                      </a:lnTo>
                      <a:lnTo>
                        <a:pt x="94715" y="97795"/>
                      </a:lnTo>
                      <a:lnTo>
                        <a:pt x="125517" y="53133"/>
                      </a:lnTo>
                      <a:lnTo>
                        <a:pt x="143998" y="65454"/>
                      </a:lnTo>
                      <a:lnTo>
                        <a:pt x="96255" y="134757"/>
                      </a:lnTo>
                      <a:lnTo>
                        <a:pt x="11551" y="793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98B39B7-784A-47FB-B486-43C39C5B45DF}"/>
                </a:ext>
              </a:extLst>
            </p:cNvPr>
            <p:cNvSpPr/>
            <p:nvPr/>
          </p:nvSpPr>
          <p:spPr>
            <a:xfrm>
              <a:off x="9327998" y="3619985"/>
              <a:ext cx="595856" cy="595856"/>
            </a:xfrm>
            <a:custGeom>
              <a:avLst/>
              <a:gdLst>
                <a:gd name="connsiteX0" fmla="*/ 302930 w 595855"/>
                <a:gd name="connsiteY0" fmla="*/ 594519 h 595855"/>
                <a:gd name="connsiteX1" fmla="*/ 12609 w 595855"/>
                <a:gd name="connsiteY1" fmla="*/ 302930 h 595855"/>
                <a:gd name="connsiteX2" fmla="*/ 302930 w 595855"/>
                <a:gd name="connsiteY2" fmla="*/ 12609 h 595855"/>
                <a:gd name="connsiteX3" fmla="*/ 593251 w 595855"/>
                <a:gd name="connsiteY3" fmla="*/ 302930 h 595855"/>
                <a:gd name="connsiteX4" fmla="*/ 593251 w 595855"/>
                <a:gd name="connsiteY4" fmla="*/ 302930 h 595855"/>
                <a:gd name="connsiteX5" fmla="*/ 302930 w 595855"/>
                <a:gd name="connsiteY5" fmla="*/ 594519 h 595855"/>
                <a:gd name="connsiteX6" fmla="*/ 302930 w 595855"/>
                <a:gd name="connsiteY6" fmla="*/ 36697 h 595855"/>
                <a:gd name="connsiteX7" fmla="*/ 36697 w 595855"/>
                <a:gd name="connsiteY7" fmla="*/ 302930 h 595855"/>
                <a:gd name="connsiteX8" fmla="*/ 302930 w 595855"/>
                <a:gd name="connsiteY8" fmla="*/ 569164 h 595855"/>
                <a:gd name="connsiteX9" fmla="*/ 569164 w 595855"/>
                <a:gd name="connsiteY9" fmla="*/ 302930 h 595855"/>
                <a:gd name="connsiteX10" fmla="*/ 302930 w 595855"/>
                <a:gd name="connsiteY10" fmla="*/ 36697 h 595855"/>
                <a:gd name="connsiteX11" fmla="*/ 201508 w 595855"/>
                <a:gd name="connsiteY11" fmla="*/ 107692 h 595855"/>
                <a:gd name="connsiteX12" fmla="*/ 166010 w 595855"/>
                <a:gd name="connsiteY12" fmla="*/ 157136 h 595855"/>
                <a:gd name="connsiteX13" fmla="*/ 169813 w 595855"/>
                <a:gd name="connsiteY13" fmla="*/ 164742 h 595855"/>
                <a:gd name="connsiteX14" fmla="*/ 201508 w 595855"/>
                <a:gd name="connsiteY14" fmla="*/ 181223 h 595855"/>
                <a:gd name="connsiteX15" fmla="*/ 164742 w 595855"/>
                <a:gd name="connsiteY15" fmla="*/ 195169 h 595855"/>
                <a:gd name="connsiteX16" fmla="*/ 159671 w 595855"/>
                <a:gd name="connsiteY16" fmla="*/ 202776 h 595855"/>
                <a:gd name="connsiteX17" fmla="*/ 198972 w 595855"/>
                <a:gd name="connsiteY17" fmla="*/ 297859 h 595855"/>
                <a:gd name="connsiteX18" fmla="*/ 240809 w 595855"/>
                <a:gd name="connsiteY18" fmla="*/ 202776 h 595855"/>
                <a:gd name="connsiteX19" fmla="*/ 201508 w 595855"/>
                <a:gd name="connsiteY19" fmla="*/ 107692 h 595855"/>
                <a:gd name="connsiteX20" fmla="*/ 201508 w 595855"/>
                <a:gd name="connsiteY20" fmla="*/ 107692 h 595855"/>
                <a:gd name="connsiteX21" fmla="*/ 405620 w 595855"/>
                <a:gd name="connsiteY21" fmla="*/ 105157 h 595855"/>
                <a:gd name="connsiteX22" fmla="*/ 370122 w 595855"/>
                <a:gd name="connsiteY22" fmla="*/ 158403 h 595855"/>
                <a:gd name="connsiteX23" fmla="*/ 373926 w 595855"/>
                <a:gd name="connsiteY23" fmla="*/ 166010 h 595855"/>
                <a:gd name="connsiteX24" fmla="*/ 403085 w 595855"/>
                <a:gd name="connsiteY24" fmla="*/ 179956 h 595855"/>
                <a:gd name="connsiteX25" fmla="*/ 370122 w 595855"/>
                <a:gd name="connsiteY25" fmla="*/ 192633 h 595855"/>
                <a:gd name="connsiteX26" fmla="*/ 365051 w 595855"/>
                <a:gd name="connsiteY26" fmla="*/ 198972 h 595855"/>
                <a:gd name="connsiteX27" fmla="*/ 404352 w 595855"/>
                <a:gd name="connsiteY27" fmla="*/ 294056 h 595855"/>
                <a:gd name="connsiteX28" fmla="*/ 443654 w 595855"/>
                <a:gd name="connsiteY28" fmla="*/ 198972 h 595855"/>
                <a:gd name="connsiteX29" fmla="*/ 405620 w 595855"/>
                <a:gd name="connsiteY29" fmla="*/ 105157 h 595855"/>
                <a:gd name="connsiteX30" fmla="*/ 405620 w 595855"/>
                <a:gd name="connsiteY30" fmla="*/ 105157 h 59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95855" h="595855">
                  <a:moveTo>
                    <a:pt x="302930" y="594519"/>
                  </a:moveTo>
                  <a:cubicBezTo>
                    <a:pt x="143190" y="594519"/>
                    <a:pt x="12609" y="463938"/>
                    <a:pt x="12609" y="302930"/>
                  </a:cubicBezTo>
                  <a:cubicBezTo>
                    <a:pt x="12609" y="141922"/>
                    <a:pt x="143190" y="12609"/>
                    <a:pt x="302930" y="12609"/>
                  </a:cubicBezTo>
                  <a:cubicBezTo>
                    <a:pt x="463938" y="12609"/>
                    <a:pt x="593251" y="143190"/>
                    <a:pt x="593251" y="302930"/>
                  </a:cubicBezTo>
                  <a:cubicBezTo>
                    <a:pt x="593251" y="302930"/>
                    <a:pt x="593251" y="302930"/>
                    <a:pt x="593251" y="302930"/>
                  </a:cubicBezTo>
                  <a:cubicBezTo>
                    <a:pt x="593251" y="463938"/>
                    <a:pt x="463938" y="593251"/>
                    <a:pt x="302930" y="594519"/>
                  </a:cubicBezTo>
                  <a:close/>
                  <a:moveTo>
                    <a:pt x="302930" y="36697"/>
                  </a:moveTo>
                  <a:cubicBezTo>
                    <a:pt x="155868" y="36697"/>
                    <a:pt x="36697" y="155868"/>
                    <a:pt x="36697" y="302930"/>
                  </a:cubicBezTo>
                  <a:cubicBezTo>
                    <a:pt x="36697" y="449992"/>
                    <a:pt x="155868" y="569164"/>
                    <a:pt x="302930" y="569164"/>
                  </a:cubicBezTo>
                  <a:cubicBezTo>
                    <a:pt x="449992" y="569164"/>
                    <a:pt x="569164" y="449992"/>
                    <a:pt x="569164" y="302930"/>
                  </a:cubicBezTo>
                  <a:cubicBezTo>
                    <a:pt x="569164" y="155868"/>
                    <a:pt x="449992" y="36697"/>
                    <a:pt x="302930" y="36697"/>
                  </a:cubicBezTo>
                  <a:close/>
                  <a:moveTo>
                    <a:pt x="201508" y="107692"/>
                  </a:moveTo>
                  <a:cubicBezTo>
                    <a:pt x="186295" y="107692"/>
                    <a:pt x="173617" y="125441"/>
                    <a:pt x="166010" y="157136"/>
                  </a:cubicBezTo>
                  <a:cubicBezTo>
                    <a:pt x="164742" y="160939"/>
                    <a:pt x="167278" y="163474"/>
                    <a:pt x="169813" y="164742"/>
                  </a:cubicBezTo>
                  <a:lnTo>
                    <a:pt x="201508" y="181223"/>
                  </a:lnTo>
                  <a:lnTo>
                    <a:pt x="164742" y="195169"/>
                  </a:lnTo>
                  <a:cubicBezTo>
                    <a:pt x="162207" y="196437"/>
                    <a:pt x="159671" y="200240"/>
                    <a:pt x="159671" y="202776"/>
                  </a:cubicBezTo>
                  <a:cubicBezTo>
                    <a:pt x="159671" y="249683"/>
                    <a:pt x="173617" y="297859"/>
                    <a:pt x="198972" y="297859"/>
                  </a:cubicBezTo>
                  <a:cubicBezTo>
                    <a:pt x="224328" y="297859"/>
                    <a:pt x="240809" y="250951"/>
                    <a:pt x="240809" y="202776"/>
                  </a:cubicBezTo>
                  <a:cubicBezTo>
                    <a:pt x="240809" y="154600"/>
                    <a:pt x="226863" y="107692"/>
                    <a:pt x="201508" y="107692"/>
                  </a:cubicBezTo>
                  <a:lnTo>
                    <a:pt x="201508" y="107692"/>
                  </a:lnTo>
                  <a:close/>
                  <a:moveTo>
                    <a:pt x="405620" y="105157"/>
                  </a:moveTo>
                  <a:cubicBezTo>
                    <a:pt x="389139" y="105157"/>
                    <a:pt x="376461" y="124173"/>
                    <a:pt x="370122" y="158403"/>
                  </a:cubicBezTo>
                  <a:cubicBezTo>
                    <a:pt x="370122" y="162207"/>
                    <a:pt x="371390" y="164742"/>
                    <a:pt x="373926" y="166010"/>
                  </a:cubicBezTo>
                  <a:lnTo>
                    <a:pt x="403085" y="179956"/>
                  </a:lnTo>
                  <a:lnTo>
                    <a:pt x="370122" y="192633"/>
                  </a:lnTo>
                  <a:cubicBezTo>
                    <a:pt x="367587" y="193901"/>
                    <a:pt x="365051" y="196437"/>
                    <a:pt x="365051" y="198972"/>
                  </a:cubicBezTo>
                  <a:cubicBezTo>
                    <a:pt x="365051" y="245880"/>
                    <a:pt x="378997" y="294056"/>
                    <a:pt x="404352" y="294056"/>
                  </a:cubicBezTo>
                  <a:cubicBezTo>
                    <a:pt x="429708" y="294056"/>
                    <a:pt x="443654" y="245880"/>
                    <a:pt x="443654" y="198972"/>
                  </a:cubicBezTo>
                  <a:cubicBezTo>
                    <a:pt x="443654" y="152064"/>
                    <a:pt x="430976" y="105157"/>
                    <a:pt x="405620" y="105157"/>
                  </a:cubicBezTo>
                  <a:lnTo>
                    <a:pt x="405620" y="105157"/>
                  </a:lnTo>
                  <a:close/>
                </a:path>
              </a:pathLst>
            </a:custGeom>
            <a:solidFill>
              <a:schemeClr val="accent1"/>
            </a:solidFill>
            <a:ln w="126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8987FDD-5E15-48BC-85AE-DF43B165CC61}"/>
                </a:ext>
              </a:extLst>
            </p:cNvPr>
            <p:cNvSpPr/>
            <p:nvPr/>
          </p:nvSpPr>
          <p:spPr>
            <a:xfrm>
              <a:off x="9483038" y="3964118"/>
              <a:ext cx="304267" cy="177489"/>
            </a:xfrm>
            <a:custGeom>
              <a:avLst/>
              <a:gdLst>
                <a:gd name="connsiteX0" fmla="*/ 281007 w 304266"/>
                <a:gd name="connsiteY0" fmla="*/ 9508 h 177488"/>
                <a:gd name="connsiteX1" fmla="*/ 21112 w 304266"/>
                <a:gd name="connsiteY1" fmla="*/ 36132 h 177488"/>
                <a:gd name="connsiteX2" fmla="*/ 9702 w 304266"/>
                <a:gd name="connsiteY2" fmla="*/ 50077 h 177488"/>
                <a:gd name="connsiteX3" fmla="*/ 19845 w 304266"/>
                <a:gd name="connsiteY3" fmla="*/ 90646 h 177488"/>
                <a:gd name="connsiteX4" fmla="*/ 21112 w 304266"/>
                <a:gd name="connsiteY4" fmla="*/ 93182 h 177488"/>
                <a:gd name="connsiteX5" fmla="*/ 210011 w 304266"/>
                <a:gd name="connsiteY5" fmla="*/ 166713 h 177488"/>
                <a:gd name="connsiteX6" fmla="*/ 292417 w 304266"/>
                <a:gd name="connsiteY6" fmla="*/ 65291 h 177488"/>
                <a:gd name="connsiteX7" fmla="*/ 292417 w 304266"/>
                <a:gd name="connsiteY7" fmla="*/ 65291 h 177488"/>
                <a:gd name="connsiteX8" fmla="*/ 293685 w 304266"/>
                <a:gd name="connsiteY8" fmla="*/ 62755 h 177488"/>
                <a:gd name="connsiteX9" fmla="*/ 294953 w 304266"/>
                <a:gd name="connsiteY9" fmla="*/ 22186 h 177488"/>
                <a:gd name="connsiteX10" fmla="*/ 294953 w 304266"/>
                <a:gd name="connsiteY10" fmla="*/ 20918 h 177488"/>
                <a:gd name="connsiteX11" fmla="*/ 281007 w 304266"/>
                <a:gd name="connsiteY11" fmla="*/ 9508 h 177488"/>
                <a:gd name="connsiteX12" fmla="*/ 281007 w 304266"/>
                <a:gd name="connsiteY12" fmla="*/ 9508 h 177488"/>
                <a:gd name="connsiteX13" fmla="*/ 281007 w 304266"/>
                <a:gd name="connsiteY13" fmla="*/ 9508 h 1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266" h="177488">
                  <a:moveTo>
                    <a:pt x="281007" y="9508"/>
                  </a:moveTo>
                  <a:lnTo>
                    <a:pt x="21112" y="36132"/>
                  </a:lnTo>
                  <a:cubicBezTo>
                    <a:pt x="13506" y="37399"/>
                    <a:pt x="8435" y="42471"/>
                    <a:pt x="9702" y="50077"/>
                  </a:cubicBezTo>
                  <a:cubicBezTo>
                    <a:pt x="10970" y="64023"/>
                    <a:pt x="14774" y="77968"/>
                    <a:pt x="19845" y="90646"/>
                  </a:cubicBezTo>
                  <a:cubicBezTo>
                    <a:pt x="19845" y="91914"/>
                    <a:pt x="21112" y="91914"/>
                    <a:pt x="21112" y="93182"/>
                  </a:cubicBezTo>
                  <a:cubicBezTo>
                    <a:pt x="52807" y="165445"/>
                    <a:pt x="137748" y="198407"/>
                    <a:pt x="210011" y="166713"/>
                  </a:cubicBezTo>
                  <a:cubicBezTo>
                    <a:pt x="251848" y="147696"/>
                    <a:pt x="283543" y="110931"/>
                    <a:pt x="292417" y="65291"/>
                  </a:cubicBezTo>
                  <a:lnTo>
                    <a:pt x="292417" y="65291"/>
                  </a:lnTo>
                  <a:cubicBezTo>
                    <a:pt x="292417" y="65291"/>
                    <a:pt x="292417" y="64023"/>
                    <a:pt x="293685" y="62755"/>
                  </a:cubicBezTo>
                  <a:cubicBezTo>
                    <a:pt x="296220" y="48809"/>
                    <a:pt x="297488" y="36132"/>
                    <a:pt x="294953" y="22186"/>
                  </a:cubicBezTo>
                  <a:cubicBezTo>
                    <a:pt x="294953" y="22186"/>
                    <a:pt x="294953" y="22186"/>
                    <a:pt x="294953" y="20918"/>
                  </a:cubicBezTo>
                  <a:cubicBezTo>
                    <a:pt x="293685" y="14579"/>
                    <a:pt x="287346" y="9508"/>
                    <a:pt x="281007" y="9508"/>
                  </a:cubicBezTo>
                  <a:cubicBezTo>
                    <a:pt x="279739" y="10776"/>
                    <a:pt x="279739" y="10776"/>
                    <a:pt x="281007" y="9508"/>
                  </a:cubicBezTo>
                  <a:lnTo>
                    <a:pt x="281007" y="950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9D8B1D3-183A-4CDD-9FA8-CEA89C5C6D6F}"/>
                </a:ext>
              </a:extLst>
            </p:cNvPr>
            <p:cNvSpPr/>
            <p:nvPr/>
          </p:nvSpPr>
          <p:spPr>
            <a:xfrm>
              <a:off x="9494642" y="3976796"/>
              <a:ext cx="278911" cy="76067"/>
            </a:xfrm>
            <a:custGeom>
              <a:avLst/>
              <a:gdLst>
                <a:gd name="connsiteX0" fmla="*/ 269403 w 278911"/>
                <a:gd name="connsiteY0" fmla="*/ 9508 h 76066"/>
                <a:gd name="connsiteX1" fmla="*/ 266867 w 278911"/>
                <a:gd name="connsiteY1" fmla="*/ 47542 h 76066"/>
                <a:gd name="connsiteX2" fmla="*/ 17115 w 278911"/>
                <a:gd name="connsiteY2" fmla="*/ 72897 h 76066"/>
                <a:gd name="connsiteX3" fmla="*/ 9508 w 278911"/>
                <a:gd name="connsiteY3" fmla="*/ 36132 h 76066"/>
                <a:gd name="connsiteX4" fmla="*/ 269403 w 278911"/>
                <a:gd name="connsiteY4" fmla="*/ 9508 h 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11" h="76066">
                  <a:moveTo>
                    <a:pt x="269403" y="9508"/>
                  </a:moveTo>
                  <a:cubicBezTo>
                    <a:pt x="270671" y="22186"/>
                    <a:pt x="269403" y="34864"/>
                    <a:pt x="266867" y="47542"/>
                  </a:cubicBezTo>
                  <a:lnTo>
                    <a:pt x="17115" y="72897"/>
                  </a:lnTo>
                  <a:cubicBezTo>
                    <a:pt x="13312" y="61487"/>
                    <a:pt x="10776" y="48809"/>
                    <a:pt x="9508" y="36132"/>
                  </a:cubicBezTo>
                  <a:lnTo>
                    <a:pt x="269403" y="9508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Kata </a:t>
            </a:r>
            <a:r>
              <a:rPr lang="en-US" dirty="0" err="1"/>
              <a:t>kunci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Hal yang akan dipelajari dalam bagian ini,antara lain: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3852" y="2184203"/>
            <a:ext cx="5148000" cy="4356000"/>
          </a:xfrm>
        </p:spPr>
        <p:txBody>
          <a:bodyPr/>
          <a:lstStyle/>
          <a:p>
            <a:r>
              <a:rPr lang="en-US" b="1" dirty="0" err="1"/>
              <a:t>Definisi</a:t>
            </a:r>
            <a:r>
              <a:rPr lang="en-US" b="1" dirty="0"/>
              <a:t> </a:t>
            </a:r>
            <a:r>
              <a:rPr lang="en-US" b="1" dirty="0" err="1"/>
              <a:t>relasi</a:t>
            </a:r>
            <a:r>
              <a:rPr lang="en-US" b="1" dirty="0"/>
              <a:t> dan 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endParaRPr lang="en-US" b="1" dirty="0"/>
          </a:p>
          <a:p>
            <a:r>
              <a:rPr lang="en-US" b="1" dirty="0" err="1"/>
              <a:t>Jenis</a:t>
            </a:r>
            <a:r>
              <a:rPr lang="en-US" b="1" dirty="0"/>
              <a:t>–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r>
              <a:rPr lang="en-US" b="1" dirty="0"/>
              <a:t> yang </a:t>
            </a:r>
            <a:r>
              <a:rPr lang="en-US" b="1" dirty="0" err="1"/>
              <a:t>digunakan</a:t>
            </a:r>
            <a:endParaRPr lang="en-US" b="1" dirty="0"/>
          </a:p>
          <a:p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matematis,eksponensial,dan</a:t>
            </a:r>
            <a:r>
              <a:rPr lang="en-US" b="1" dirty="0"/>
              <a:t> </a:t>
            </a:r>
            <a:r>
              <a:rPr lang="en-US" b="1" dirty="0" err="1"/>
              <a:t>algoritmis</a:t>
            </a:r>
            <a:r>
              <a:rPr lang="en-US" b="1" dirty="0"/>
              <a:t> </a:t>
            </a:r>
            <a:r>
              <a:rPr lang="en-US" b="1" dirty="0" err="1"/>
              <a:t>suatu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endParaRPr lang="en-US" b="1" dirty="0"/>
          </a:p>
          <a:p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retrikusif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r>
              <a:rPr lang="en-US" b="1" dirty="0"/>
              <a:t> yang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didalamnya</a:t>
            </a:r>
            <a:endParaRPr lang="en-US" b="1" dirty="0"/>
          </a:p>
          <a:p>
            <a:r>
              <a:rPr lang="en-US" b="1" dirty="0" err="1"/>
              <a:t>Kardinalitas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Placeholder 9" descr="teacher writing on chalk board" title="teacher writing on chalk board">
            <a:extLst>
              <a:ext uri="{FF2B5EF4-FFF2-40B4-BE49-F238E27FC236}">
                <a16:creationId xmlns:a16="http://schemas.microsoft.com/office/drawing/2014/main" id="{54F6F3C1-B61F-48CF-9F96-E69135F764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"/>
          <a:stretch/>
        </p:blipFill>
        <p:spPr>
          <a:xfrm rot="-240000">
            <a:off x="815176" y="1653000"/>
            <a:ext cx="4188297" cy="3983772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B549F46-286E-4D11-9B05-3772D7CFF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4635327" y="4294752"/>
            <a:ext cx="1219200" cy="914400"/>
            <a:chOff x="3403719" y="943599"/>
            <a:chExt cx="1219200" cy="914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BFE3D08-4E07-43AC-88F3-AAFFC8A7A02E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B06464-E6E9-4AF9-A07C-93CFB2945CAE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714AFD9-EA2B-4732-8D89-A422FEC49388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C4071ED-B908-4AD0-B762-ECD55B711D83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E9393C-16E2-4961-A26E-718666E8ABA3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90EAC16-0F86-4055-96ED-EB3A6A43FDC3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BAF484-711C-490A-8473-9B07F276B982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4F9CB9-F0C7-4A37-BC9D-5A71A3AC8054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983320-20A1-47BB-B1F6-1BA98B601F41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86A097-CA82-46EC-87E0-55693A5F23E5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2474F-C175-40F7-88D5-9A4180CFEB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782C9DF-8018-4A9C-B4DD-EBF38BE30DC3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E5A8348-D894-4A2A-9B06-5E5AFEB61DF8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07D09DA-4823-45B9-A28C-DC6D416C7749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254A8B-65AE-4642-ACB0-6D423E3E4B32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C415C24-F216-40BC-9B31-7CBC016A7A70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A6A080B-3967-4873-9B2B-C692C098210E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AC961F-232C-406A-884C-7A7D7E05F29D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AE7FA7A-1C70-4FAE-A102-DA1D04B372A3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A9E2B8A-9B90-4370-A0CA-AD716D069834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38FA074-D6B2-4FC2-9AEA-3609F13AEB29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C799C8-7AA3-4A61-8CB5-55AED8EFB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2372" y="401497"/>
            <a:ext cx="1652462" cy="899905"/>
            <a:chOff x="69329" y="3410351"/>
            <a:chExt cx="1128654" cy="614647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C76A4FA-79EB-4D10-A018-FF96872EC2E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7C26B3C-C82C-4D78-937C-92C52417C861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836D5BC-989E-4603-B048-25AF4CD67C99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CF2D6F5-323D-4809-B4AF-54BBA4A453BB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B7DDBD-618B-4314-904D-B8BABD12A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686633">
            <a:off x="511370" y="5172786"/>
            <a:ext cx="1277043" cy="1277043"/>
            <a:chOff x="10320554" y="1899878"/>
            <a:chExt cx="1055407" cy="105540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302BD75-8A07-4A86-B3F4-144037F0F042}"/>
                </a:ext>
              </a:extLst>
            </p:cNvPr>
            <p:cNvGrpSpPr/>
            <p:nvPr/>
          </p:nvGrpSpPr>
          <p:grpSpPr>
            <a:xfrm>
              <a:off x="10320554" y="1899878"/>
              <a:ext cx="1055407" cy="1055407"/>
              <a:chOff x="10209736" y="1789060"/>
              <a:chExt cx="1277043" cy="1277043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DF0C7A5-A341-46E5-8118-B11151EC223E}"/>
                  </a:ext>
                </a:extLst>
              </p:cNvPr>
              <p:cNvSpPr/>
              <p:nvPr/>
            </p:nvSpPr>
            <p:spPr>
              <a:xfrm>
                <a:off x="10209736" y="1789060"/>
                <a:ext cx="1277043" cy="1277043"/>
              </a:xfrm>
              <a:custGeom>
                <a:avLst/>
                <a:gdLst>
                  <a:gd name="connsiteX0" fmla="*/ 642417 w 1277043"/>
                  <a:gd name="connsiteY0" fmla="*/ 12834 h 1277043"/>
                  <a:gd name="connsiteX1" fmla="*/ 12834 w 1277043"/>
                  <a:gd name="connsiteY1" fmla="*/ 642417 h 1277043"/>
                  <a:gd name="connsiteX2" fmla="*/ 642417 w 1277043"/>
                  <a:gd name="connsiteY2" fmla="*/ 1271999 h 1277043"/>
                  <a:gd name="connsiteX3" fmla="*/ 1271999 w 1277043"/>
                  <a:gd name="connsiteY3" fmla="*/ 642417 h 1277043"/>
                  <a:gd name="connsiteX4" fmla="*/ 642417 w 1277043"/>
                  <a:gd name="connsiteY4" fmla="*/ 12834 h 127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043" h="1277043">
                    <a:moveTo>
                      <a:pt x="642417" y="12834"/>
                    </a:moveTo>
                    <a:cubicBezTo>
                      <a:pt x="295061" y="12834"/>
                      <a:pt x="12834" y="295061"/>
                      <a:pt x="12834" y="642417"/>
                    </a:cubicBezTo>
                    <a:cubicBezTo>
                      <a:pt x="12834" y="989772"/>
                      <a:pt x="295061" y="1271999"/>
                      <a:pt x="642417" y="1271999"/>
                    </a:cubicBezTo>
                    <a:cubicBezTo>
                      <a:pt x="989772" y="1271999"/>
                      <a:pt x="1271999" y="989772"/>
                      <a:pt x="1271999" y="642417"/>
                    </a:cubicBezTo>
                    <a:cubicBezTo>
                      <a:pt x="1271999" y="295061"/>
                      <a:pt x="989772" y="12834"/>
                      <a:pt x="642417" y="12834"/>
                    </a:cubicBezTo>
                    <a:close/>
                  </a:path>
                </a:pathLst>
              </a:custGeom>
              <a:noFill/>
              <a:ln w="12764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040372D5-7049-4644-BDF9-65FF315BC1CF}"/>
                  </a:ext>
                </a:extLst>
              </p:cNvPr>
              <p:cNvSpPr/>
              <p:nvPr/>
            </p:nvSpPr>
            <p:spPr>
              <a:xfrm>
                <a:off x="10230169" y="1809493"/>
                <a:ext cx="1238732" cy="1238732"/>
              </a:xfrm>
              <a:custGeom>
                <a:avLst/>
                <a:gdLst>
                  <a:gd name="connsiteX0" fmla="*/ 621984 w 1238731"/>
                  <a:gd name="connsiteY0" fmla="*/ 12834 h 1238731"/>
                  <a:gd name="connsiteX1" fmla="*/ 12834 w 1238731"/>
                  <a:gd name="connsiteY1" fmla="*/ 621984 h 1238731"/>
                  <a:gd name="connsiteX2" fmla="*/ 621984 w 1238731"/>
                  <a:gd name="connsiteY2" fmla="*/ 1231133 h 1238731"/>
                  <a:gd name="connsiteX3" fmla="*/ 1231133 w 1238731"/>
                  <a:gd name="connsiteY3" fmla="*/ 621984 h 1238731"/>
                  <a:gd name="connsiteX4" fmla="*/ 621984 w 1238731"/>
                  <a:gd name="connsiteY4" fmla="*/ 12834 h 1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731" h="1238731">
                    <a:moveTo>
                      <a:pt x="621984" y="12834"/>
                    </a:moveTo>
                    <a:cubicBezTo>
                      <a:pt x="284844" y="12834"/>
                      <a:pt x="12834" y="284844"/>
                      <a:pt x="12834" y="621984"/>
                    </a:cubicBezTo>
                    <a:cubicBezTo>
                      <a:pt x="12834" y="959123"/>
                      <a:pt x="286122" y="1231133"/>
                      <a:pt x="621984" y="1231133"/>
                    </a:cubicBezTo>
                    <a:cubicBezTo>
                      <a:pt x="957846" y="1231133"/>
                      <a:pt x="1231133" y="957846"/>
                      <a:pt x="1231133" y="621984"/>
                    </a:cubicBezTo>
                    <a:cubicBezTo>
                      <a:pt x="1231133" y="286122"/>
                      <a:pt x="959123" y="12834"/>
                      <a:pt x="621984" y="12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DC1E641-8F6B-46A9-8ACC-86346F2EB006}"/>
                  </a:ext>
                </a:extLst>
              </p:cNvPr>
              <p:cNvSpPr/>
              <p:nvPr/>
            </p:nvSpPr>
            <p:spPr>
              <a:xfrm>
                <a:off x="10520760" y="2760315"/>
                <a:ext cx="140475" cy="166016"/>
              </a:xfrm>
              <a:custGeom>
                <a:avLst/>
                <a:gdLst>
                  <a:gd name="connsiteX0" fmla="*/ 9578 w 140474"/>
                  <a:gd name="connsiteY0" fmla="*/ 105356 h 166015"/>
                  <a:gd name="connsiteX1" fmla="*/ 67045 w 140474"/>
                  <a:gd name="connsiteY1" fmla="*/ 9578 h 166015"/>
                  <a:gd name="connsiteX2" fmla="*/ 116849 w 140474"/>
                  <a:gd name="connsiteY2" fmla="*/ 38950 h 166015"/>
                  <a:gd name="connsiteX3" fmla="*/ 136005 w 140474"/>
                  <a:gd name="connsiteY3" fmla="*/ 54274 h 166015"/>
                  <a:gd name="connsiteX4" fmla="*/ 142390 w 140474"/>
                  <a:gd name="connsiteY4" fmla="*/ 69599 h 166015"/>
                  <a:gd name="connsiteX5" fmla="*/ 137282 w 140474"/>
                  <a:gd name="connsiteY5" fmla="*/ 87477 h 166015"/>
                  <a:gd name="connsiteX6" fmla="*/ 125789 w 140474"/>
                  <a:gd name="connsiteY6" fmla="*/ 98971 h 166015"/>
                  <a:gd name="connsiteX7" fmla="*/ 110464 w 140474"/>
                  <a:gd name="connsiteY7" fmla="*/ 102802 h 166015"/>
                  <a:gd name="connsiteX8" fmla="*/ 97694 w 140474"/>
                  <a:gd name="connsiteY8" fmla="*/ 100248 h 166015"/>
                  <a:gd name="connsiteX9" fmla="*/ 102802 w 140474"/>
                  <a:gd name="connsiteY9" fmla="*/ 107910 h 166015"/>
                  <a:gd name="connsiteX10" fmla="*/ 104079 w 140474"/>
                  <a:gd name="connsiteY10" fmla="*/ 115572 h 166015"/>
                  <a:gd name="connsiteX11" fmla="*/ 104079 w 140474"/>
                  <a:gd name="connsiteY11" fmla="*/ 124512 h 166015"/>
                  <a:gd name="connsiteX12" fmla="*/ 104079 w 140474"/>
                  <a:gd name="connsiteY12" fmla="*/ 162823 h 166015"/>
                  <a:gd name="connsiteX13" fmla="*/ 70876 w 140474"/>
                  <a:gd name="connsiteY13" fmla="*/ 142390 h 166015"/>
                  <a:gd name="connsiteX14" fmla="*/ 72153 w 140474"/>
                  <a:gd name="connsiteY14" fmla="*/ 102802 h 166015"/>
                  <a:gd name="connsiteX15" fmla="*/ 70876 w 140474"/>
                  <a:gd name="connsiteY15" fmla="*/ 92586 h 166015"/>
                  <a:gd name="connsiteX16" fmla="*/ 64491 w 140474"/>
                  <a:gd name="connsiteY16" fmla="*/ 86200 h 166015"/>
                  <a:gd name="connsiteX17" fmla="*/ 61937 w 140474"/>
                  <a:gd name="connsiteY17" fmla="*/ 84923 h 166015"/>
                  <a:gd name="connsiteX18" fmla="*/ 38950 w 140474"/>
                  <a:gd name="connsiteY18" fmla="*/ 124512 h 166015"/>
                  <a:gd name="connsiteX19" fmla="*/ 9578 w 140474"/>
                  <a:gd name="connsiteY19" fmla="*/ 105356 h 166015"/>
                  <a:gd name="connsiteX20" fmla="*/ 73430 w 140474"/>
                  <a:gd name="connsiteY20" fmla="*/ 67045 h 166015"/>
                  <a:gd name="connsiteX21" fmla="*/ 86200 w 140474"/>
                  <a:gd name="connsiteY21" fmla="*/ 74707 h 166015"/>
                  <a:gd name="connsiteX22" fmla="*/ 95140 w 140474"/>
                  <a:gd name="connsiteY22" fmla="*/ 78538 h 166015"/>
                  <a:gd name="connsiteX23" fmla="*/ 101525 w 140474"/>
                  <a:gd name="connsiteY23" fmla="*/ 78538 h 166015"/>
                  <a:gd name="connsiteX24" fmla="*/ 106633 w 140474"/>
                  <a:gd name="connsiteY24" fmla="*/ 74707 h 166015"/>
                  <a:gd name="connsiteX25" fmla="*/ 107910 w 140474"/>
                  <a:gd name="connsiteY25" fmla="*/ 65768 h 166015"/>
                  <a:gd name="connsiteX26" fmla="*/ 97694 w 140474"/>
                  <a:gd name="connsiteY26" fmla="*/ 56828 h 166015"/>
                  <a:gd name="connsiteX27" fmla="*/ 84923 w 140474"/>
                  <a:gd name="connsiteY27" fmla="*/ 49166 h 166015"/>
                  <a:gd name="connsiteX28" fmla="*/ 73430 w 140474"/>
                  <a:gd name="connsiteY28" fmla="*/ 67045 h 166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0474" h="166015">
                    <a:moveTo>
                      <a:pt x="9578" y="105356"/>
                    </a:moveTo>
                    <a:lnTo>
                      <a:pt x="67045" y="9578"/>
                    </a:lnTo>
                    <a:lnTo>
                      <a:pt x="116849" y="38950"/>
                    </a:lnTo>
                    <a:cubicBezTo>
                      <a:pt x="125789" y="44058"/>
                      <a:pt x="132174" y="49166"/>
                      <a:pt x="136005" y="54274"/>
                    </a:cubicBezTo>
                    <a:cubicBezTo>
                      <a:pt x="139836" y="59382"/>
                      <a:pt x="142390" y="64491"/>
                      <a:pt x="142390" y="69599"/>
                    </a:cubicBezTo>
                    <a:cubicBezTo>
                      <a:pt x="142390" y="75984"/>
                      <a:pt x="141113" y="82369"/>
                      <a:pt x="137282" y="87477"/>
                    </a:cubicBezTo>
                    <a:cubicBezTo>
                      <a:pt x="133451" y="92586"/>
                      <a:pt x="129620" y="96417"/>
                      <a:pt x="125789" y="98971"/>
                    </a:cubicBezTo>
                    <a:cubicBezTo>
                      <a:pt x="120681" y="101525"/>
                      <a:pt x="115572" y="102802"/>
                      <a:pt x="110464" y="102802"/>
                    </a:cubicBezTo>
                    <a:cubicBezTo>
                      <a:pt x="106633" y="102802"/>
                      <a:pt x="102802" y="101525"/>
                      <a:pt x="97694" y="100248"/>
                    </a:cubicBezTo>
                    <a:cubicBezTo>
                      <a:pt x="100248" y="104079"/>
                      <a:pt x="102802" y="106633"/>
                      <a:pt x="102802" y="107910"/>
                    </a:cubicBezTo>
                    <a:cubicBezTo>
                      <a:pt x="102802" y="109187"/>
                      <a:pt x="104079" y="111741"/>
                      <a:pt x="104079" y="115572"/>
                    </a:cubicBezTo>
                    <a:cubicBezTo>
                      <a:pt x="104079" y="119404"/>
                      <a:pt x="105356" y="121958"/>
                      <a:pt x="104079" y="124512"/>
                    </a:cubicBezTo>
                    <a:lnTo>
                      <a:pt x="104079" y="162823"/>
                    </a:lnTo>
                    <a:lnTo>
                      <a:pt x="70876" y="142390"/>
                    </a:lnTo>
                    <a:lnTo>
                      <a:pt x="72153" y="102802"/>
                    </a:lnTo>
                    <a:cubicBezTo>
                      <a:pt x="72153" y="97694"/>
                      <a:pt x="72153" y="93863"/>
                      <a:pt x="70876" y="92586"/>
                    </a:cubicBezTo>
                    <a:cubicBezTo>
                      <a:pt x="69599" y="90031"/>
                      <a:pt x="67045" y="87477"/>
                      <a:pt x="64491" y="86200"/>
                    </a:cubicBezTo>
                    <a:lnTo>
                      <a:pt x="61937" y="84923"/>
                    </a:lnTo>
                    <a:lnTo>
                      <a:pt x="38950" y="124512"/>
                    </a:lnTo>
                    <a:lnTo>
                      <a:pt x="9578" y="105356"/>
                    </a:lnTo>
                    <a:close/>
                    <a:moveTo>
                      <a:pt x="73430" y="67045"/>
                    </a:moveTo>
                    <a:lnTo>
                      <a:pt x="86200" y="74707"/>
                    </a:lnTo>
                    <a:cubicBezTo>
                      <a:pt x="87477" y="75984"/>
                      <a:pt x="90032" y="77261"/>
                      <a:pt x="95140" y="78538"/>
                    </a:cubicBezTo>
                    <a:cubicBezTo>
                      <a:pt x="97694" y="79815"/>
                      <a:pt x="98971" y="79815"/>
                      <a:pt x="101525" y="78538"/>
                    </a:cubicBezTo>
                    <a:cubicBezTo>
                      <a:pt x="104079" y="77261"/>
                      <a:pt x="105356" y="75984"/>
                      <a:pt x="106633" y="74707"/>
                    </a:cubicBezTo>
                    <a:cubicBezTo>
                      <a:pt x="107910" y="72153"/>
                      <a:pt x="109187" y="68322"/>
                      <a:pt x="107910" y="65768"/>
                    </a:cubicBezTo>
                    <a:cubicBezTo>
                      <a:pt x="106633" y="63214"/>
                      <a:pt x="104079" y="59382"/>
                      <a:pt x="97694" y="56828"/>
                    </a:cubicBezTo>
                    <a:lnTo>
                      <a:pt x="84923" y="49166"/>
                    </a:lnTo>
                    <a:lnTo>
                      <a:pt x="73430" y="6704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754AD64-5D71-4430-863E-67247EE7366A}"/>
                  </a:ext>
                </a:extLst>
              </p:cNvPr>
              <p:cNvSpPr/>
              <p:nvPr/>
            </p:nvSpPr>
            <p:spPr>
              <a:xfrm>
                <a:off x="10636971" y="2816505"/>
                <a:ext cx="140475" cy="153245"/>
              </a:xfrm>
              <a:custGeom>
                <a:avLst/>
                <a:gdLst>
                  <a:gd name="connsiteX0" fmla="*/ 49166 w 140474"/>
                  <a:gd name="connsiteY0" fmla="*/ 9578 h 153245"/>
                  <a:gd name="connsiteX1" fmla="*/ 137282 w 140474"/>
                  <a:gd name="connsiteY1" fmla="*/ 40227 h 153245"/>
                  <a:gd name="connsiteX2" fmla="*/ 128343 w 140474"/>
                  <a:gd name="connsiteY2" fmla="*/ 63214 h 153245"/>
                  <a:gd name="connsiteX3" fmla="*/ 73430 w 140474"/>
                  <a:gd name="connsiteY3" fmla="*/ 44058 h 153245"/>
                  <a:gd name="connsiteX4" fmla="*/ 67045 w 140474"/>
                  <a:gd name="connsiteY4" fmla="*/ 60660 h 153245"/>
                  <a:gd name="connsiteX5" fmla="*/ 118126 w 140474"/>
                  <a:gd name="connsiteY5" fmla="*/ 78538 h 153245"/>
                  <a:gd name="connsiteX6" fmla="*/ 110464 w 140474"/>
                  <a:gd name="connsiteY6" fmla="*/ 100248 h 153245"/>
                  <a:gd name="connsiteX7" fmla="*/ 59382 w 140474"/>
                  <a:gd name="connsiteY7" fmla="*/ 82369 h 153245"/>
                  <a:gd name="connsiteX8" fmla="*/ 51720 w 140474"/>
                  <a:gd name="connsiteY8" fmla="*/ 102802 h 153245"/>
                  <a:gd name="connsiteX9" fmla="*/ 107910 w 140474"/>
                  <a:gd name="connsiteY9" fmla="*/ 121958 h 153245"/>
                  <a:gd name="connsiteX10" fmla="*/ 98971 w 140474"/>
                  <a:gd name="connsiteY10" fmla="*/ 146221 h 153245"/>
                  <a:gd name="connsiteX11" fmla="*/ 9578 w 140474"/>
                  <a:gd name="connsiteY11" fmla="*/ 115572 h 153245"/>
                  <a:gd name="connsiteX12" fmla="*/ 49166 w 140474"/>
                  <a:gd name="connsiteY12" fmla="*/ 9578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474" h="153245">
                    <a:moveTo>
                      <a:pt x="49166" y="9578"/>
                    </a:moveTo>
                    <a:lnTo>
                      <a:pt x="137282" y="40227"/>
                    </a:lnTo>
                    <a:lnTo>
                      <a:pt x="128343" y="63214"/>
                    </a:lnTo>
                    <a:lnTo>
                      <a:pt x="73430" y="44058"/>
                    </a:lnTo>
                    <a:lnTo>
                      <a:pt x="67045" y="60660"/>
                    </a:lnTo>
                    <a:lnTo>
                      <a:pt x="118126" y="78538"/>
                    </a:lnTo>
                    <a:lnTo>
                      <a:pt x="110464" y="100248"/>
                    </a:lnTo>
                    <a:lnTo>
                      <a:pt x="59382" y="82369"/>
                    </a:lnTo>
                    <a:lnTo>
                      <a:pt x="51720" y="102802"/>
                    </a:lnTo>
                    <a:lnTo>
                      <a:pt x="107910" y="121958"/>
                    </a:lnTo>
                    <a:lnTo>
                      <a:pt x="98971" y="146221"/>
                    </a:lnTo>
                    <a:lnTo>
                      <a:pt x="9578" y="115572"/>
                    </a:lnTo>
                    <a:lnTo>
                      <a:pt x="49166" y="957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3C259C1-5E8C-4A20-BEEB-3BC654568FCB}"/>
                  </a:ext>
                </a:extLst>
              </p:cNvPr>
              <p:cNvSpPr/>
              <p:nvPr/>
            </p:nvSpPr>
            <p:spPr>
              <a:xfrm>
                <a:off x="10753182" y="2853539"/>
                <a:ext cx="127704" cy="127704"/>
              </a:xfrm>
              <a:custGeom>
                <a:avLst/>
                <a:gdLst>
                  <a:gd name="connsiteX0" fmla="*/ 91309 w 127704"/>
                  <a:gd name="connsiteY0" fmla="*/ 106633 h 127704"/>
                  <a:gd name="connsiteX1" fmla="*/ 51720 w 127704"/>
                  <a:gd name="connsiteY1" fmla="*/ 102802 h 127704"/>
                  <a:gd name="connsiteX2" fmla="*/ 44058 w 127704"/>
                  <a:gd name="connsiteY2" fmla="*/ 120681 h 127704"/>
                  <a:gd name="connsiteX3" fmla="*/ 9578 w 127704"/>
                  <a:gd name="connsiteY3" fmla="*/ 116849 h 127704"/>
                  <a:gd name="connsiteX4" fmla="*/ 61937 w 127704"/>
                  <a:gd name="connsiteY4" fmla="*/ 9578 h 127704"/>
                  <a:gd name="connsiteX5" fmla="*/ 98971 w 127704"/>
                  <a:gd name="connsiteY5" fmla="*/ 13409 h 127704"/>
                  <a:gd name="connsiteX6" fmla="*/ 129620 w 127704"/>
                  <a:gd name="connsiteY6" fmla="*/ 129620 h 127704"/>
                  <a:gd name="connsiteX7" fmla="*/ 93863 w 127704"/>
                  <a:gd name="connsiteY7" fmla="*/ 125789 h 127704"/>
                  <a:gd name="connsiteX8" fmla="*/ 91309 w 127704"/>
                  <a:gd name="connsiteY8" fmla="*/ 106633 h 127704"/>
                  <a:gd name="connsiteX9" fmla="*/ 86200 w 127704"/>
                  <a:gd name="connsiteY9" fmla="*/ 81092 h 127704"/>
                  <a:gd name="connsiteX10" fmla="*/ 77261 w 127704"/>
                  <a:gd name="connsiteY10" fmla="*/ 40227 h 127704"/>
                  <a:gd name="connsiteX11" fmla="*/ 60660 w 127704"/>
                  <a:gd name="connsiteY11" fmla="*/ 79815 h 127704"/>
                  <a:gd name="connsiteX12" fmla="*/ 86200 w 127704"/>
                  <a:gd name="connsiteY12" fmla="*/ 81092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704" h="127704">
                    <a:moveTo>
                      <a:pt x="91309" y="106633"/>
                    </a:moveTo>
                    <a:lnTo>
                      <a:pt x="51720" y="102802"/>
                    </a:lnTo>
                    <a:lnTo>
                      <a:pt x="44058" y="120681"/>
                    </a:lnTo>
                    <a:lnTo>
                      <a:pt x="9578" y="116849"/>
                    </a:lnTo>
                    <a:lnTo>
                      <a:pt x="61937" y="9578"/>
                    </a:lnTo>
                    <a:lnTo>
                      <a:pt x="98971" y="13409"/>
                    </a:lnTo>
                    <a:lnTo>
                      <a:pt x="129620" y="129620"/>
                    </a:lnTo>
                    <a:lnTo>
                      <a:pt x="93863" y="125789"/>
                    </a:lnTo>
                    <a:lnTo>
                      <a:pt x="91309" y="106633"/>
                    </a:lnTo>
                    <a:close/>
                    <a:moveTo>
                      <a:pt x="86200" y="81092"/>
                    </a:moveTo>
                    <a:lnTo>
                      <a:pt x="77261" y="40227"/>
                    </a:lnTo>
                    <a:lnTo>
                      <a:pt x="60660" y="79815"/>
                    </a:lnTo>
                    <a:lnTo>
                      <a:pt x="86200" y="810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A9AB140-72E1-4DEF-A0B0-BF433F5AF6B7}"/>
                  </a:ext>
                </a:extLst>
              </p:cNvPr>
              <p:cNvSpPr/>
              <p:nvPr/>
            </p:nvSpPr>
            <p:spPr>
              <a:xfrm>
                <a:off x="10885994" y="2850027"/>
                <a:ext cx="127704" cy="127704"/>
              </a:xfrm>
              <a:custGeom>
                <a:avLst/>
                <a:gdLst>
                  <a:gd name="connsiteX0" fmla="*/ 9578 w 127704"/>
                  <a:gd name="connsiteY0" fmla="*/ 19475 h 127704"/>
                  <a:gd name="connsiteX1" fmla="*/ 60660 w 127704"/>
                  <a:gd name="connsiteY1" fmla="*/ 10536 h 127704"/>
                  <a:gd name="connsiteX2" fmla="*/ 86200 w 127704"/>
                  <a:gd name="connsiteY2" fmla="*/ 10536 h 127704"/>
                  <a:gd name="connsiteX3" fmla="*/ 104079 w 127704"/>
                  <a:gd name="connsiteY3" fmla="*/ 19475 h 127704"/>
                  <a:gd name="connsiteX4" fmla="*/ 115572 w 127704"/>
                  <a:gd name="connsiteY4" fmla="*/ 36076 h 127704"/>
                  <a:gd name="connsiteX5" fmla="*/ 121958 w 127704"/>
                  <a:gd name="connsiteY5" fmla="*/ 56509 h 127704"/>
                  <a:gd name="connsiteX6" fmla="*/ 123235 w 127704"/>
                  <a:gd name="connsiteY6" fmla="*/ 84604 h 127704"/>
                  <a:gd name="connsiteX7" fmla="*/ 115572 w 127704"/>
                  <a:gd name="connsiteY7" fmla="*/ 102483 h 127704"/>
                  <a:gd name="connsiteX8" fmla="*/ 101525 w 127704"/>
                  <a:gd name="connsiteY8" fmla="*/ 113976 h 127704"/>
                  <a:gd name="connsiteX9" fmla="*/ 81092 w 127704"/>
                  <a:gd name="connsiteY9" fmla="*/ 120361 h 127704"/>
                  <a:gd name="connsiteX10" fmla="*/ 30010 w 127704"/>
                  <a:gd name="connsiteY10" fmla="*/ 129301 h 127704"/>
                  <a:gd name="connsiteX11" fmla="*/ 9578 w 127704"/>
                  <a:gd name="connsiteY11" fmla="*/ 19475 h 127704"/>
                  <a:gd name="connsiteX12" fmla="*/ 47889 w 127704"/>
                  <a:gd name="connsiteY12" fmla="*/ 38630 h 127704"/>
                  <a:gd name="connsiteX13" fmla="*/ 59382 w 127704"/>
                  <a:gd name="connsiteY13" fmla="*/ 98652 h 127704"/>
                  <a:gd name="connsiteX14" fmla="*/ 68322 w 127704"/>
                  <a:gd name="connsiteY14" fmla="*/ 97374 h 127704"/>
                  <a:gd name="connsiteX15" fmla="*/ 83646 w 127704"/>
                  <a:gd name="connsiteY15" fmla="*/ 92266 h 127704"/>
                  <a:gd name="connsiteX16" fmla="*/ 88755 w 127704"/>
                  <a:gd name="connsiteY16" fmla="*/ 83327 h 127704"/>
                  <a:gd name="connsiteX17" fmla="*/ 87477 w 127704"/>
                  <a:gd name="connsiteY17" fmla="*/ 64171 h 127704"/>
                  <a:gd name="connsiteX18" fmla="*/ 77261 w 127704"/>
                  <a:gd name="connsiteY18" fmla="*/ 41185 h 127704"/>
                  <a:gd name="connsiteX19" fmla="*/ 56828 w 127704"/>
                  <a:gd name="connsiteY19" fmla="*/ 38630 h 127704"/>
                  <a:gd name="connsiteX20" fmla="*/ 47889 w 127704"/>
                  <a:gd name="connsiteY20" fmla="*/ 38630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7704" h="127704">
                    <a:moveTo>
                      <a:pt x="9578" y="19475"/>
                    </a:moveTo>
                    <a:lnTo>
                      <a:pt x="60660" y="10536"/>
                    </a:lnTo>
                    <a:cubicBezTo>
                      <a:pt x="70876" y="9259"/>
                      <a:pt x="78538" y="9259"/>
                      <a:pt x="86200" y="10536"/>
                    </a:cubicBezTo>
                    <a:cubicBezTo>
                      <a:pt x="92586" y="11813"/>
                      <a:pt x="98971" y="15644"/>
                      <a:pt x="104079" y="19475"/>
                    </a:cubicBezTo>
                    <a:cubicBezTo>
                      <a:pt x="109187" y="23306"/>
                      <a:pt x="113018" y="29691"/>
                      <a:pt x="115572" y="36076"/>
                    </a:cubicBezTo>
                    <a:cubicBezTo>
                      <a:pt x="118126" y="42462"/>
                      <a:pt x="120681" y="48847"/>
                      <a:pt x="121958" y="56509"/>
                    </a:cubicBezTo>
                    <a:cubicBezTo>
                      <a:pt x="124512" y="68003"/>
                      <a:pt x="124512" y="78219"/>
                      <a:pt x="123235" y="84604"/>
                    </a:cubicBezTo>
                    <a:cubicBezTo>
                      <a:pt x="121958" y="90989"/>
                      <a:pt x="119404" y="97374"/>
                      <a:pt x="115572" y="102483"/>
                    </a:cubicBezTo>
                    <a:cubicBezTo>
                      <a:pt x="111741" y="107591"/>
                      <a:pt x="106633" y="111422"/>
                      <a:pt x="101525" y="113976"/>
                    </a:cubicBezTo>
                    <a:cubicBezTo>
                      <a:pt x="93863" y="117807"/>
                      <a:pt x="87477" y="119084"/>
                      <a:pt x="81092" y="120361"/>
                    </a:cubicBezTo>
                    <a:lnTo>
                      <a:pt x="30010" y="129301"/>
                    </a:lnTo>
                    <a:lnTo>
                      <a:pt x="9578" y="19475"/>
                    </a:lnTo>
                    <a:close/>
                    <a:moveTo>
                      <a:pt x="47889" y="38630"/>
                    </a:moveTo>
                    <a:lnTo>
                      <a:pt x="59382" y="98652"/>
                    </a:lnTo>
                    <a:lnTo>
                      <a:pt x="68322" y="97374"/>
                    </a:lnTo>
                    <a:cubicBezTo>
                      <a:pt x="75984" y="96097"/>
                      <a:pt x="79815" y="94820"/>
                      <a:pt x="83646" y="92266"/>
                    </a:cubicBezTo>
                    <a:cubicBezTo>
                      <a:pt x="86200" y="89712"/>
                      <a:pt x="88755" y="87158"/>
                      <a:pt x="88755" y="83327"/>
                    </a:cubicBezTo>
                    <a:cubicBezTo>
                      <a:pt x="88755" y="79496"/>
                      <a:pt x="90032" y="73111"/>
                      <a:pt x="87477" y="64171"/>
                    </a:cubicBezTo>
                    <a:cubicBezTo>
                      <a:pt x="84923" y="52678"/>
                      <a:pt x="82369" y="45016"/>
                      <a:pt x="77261" y="41185"/>
                    </a:cubicBezTo>
                    <a:cubicBezTo>
                      <a:pt x="72153" y="37353"/>
                      <a:pt x="65768" y="36076"/>
                      <a:pt x="56828" y="38630"/>
                    </a:cubicBezTo>
                    <a:lnTo>
                      <a:pt x="47889" y="3863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36751E6-98E8-4C37-B372-51D924D105D0}"/>
                  </a:ext>
                </a:extLst>
              </p:cNvPr>
              <p:cNvSpPr/>
              <p:nvPr/>
            </p:nvSpPr>
            <p:spPr>
              <a:xfrm>
                <a:off x="10980495" y="2792241"/>
                <a:ext cx="127704" cy="153245"/>
              </a:xfrm>
              <a:custGeom>
                <a:avLst/>
                <a:gdLst>
                  <a:gd name="connsiteX0" fmla="*/ 9578 w 127704"/>
                  <a:gd name="connsiteY0" fmla="*/ 61937 h 153245"/>
                  <a:gd name="connsiteX1" fmla="*/ 44058 w 127704"/>
                  <a:gd name="connsiteY1" fmla="*/ 45335 h 153245"/>
                  <a:gd name="connsiteX2" fmla="*/ 81092 w 127704"/>
                  <a:gd name="connsiteY2" fmla="*/ 69599 h 153245"/>
                  <a:gd name="connsiteX3" fmla="*/ 84923 w 127704"/>
                  <a:gd name="connsiteY3" fmla="*/ 26179 h 153245"/>
                  <a:gd name="connsiteX4" fmla="*/ 119404 w 127704"/>
                  <a:gd name="connsiteY4" fmla="*/ 9578 h 153245"/>
                  <a:gd name="connsiteX5" fmla="*/ 107910 w 127704"/>
                  <a:gd name="connsiteY5" fmla="*/ 87477 h 153245"/>
                  <a:gd name="connsiteX6" fmla="*/ 128343 w 127704"/>
                  <a:gd name="connsiteY6" fmla="*/ 129620 h 153245"/>
                  <a:gd name="connsiteX7" fmla="*/ 96417 w 127704"/>
                  <a:gd name="connsiteY7" fmla="*/ 144944 h 153245"/>
                  <a:gd name="connsiteX8" fmla="*/ 75984 w 127704"/>
                  <a:gd name="connsiteY8" fmla="*/ 102802 h 153245"/>
                  <a:gd name="connsiteX9" fmla="*/ 9578 w 127704"/>
                  <a:gd name="connsiteY9" fmla="*/ 61937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04" h="153245">
                    <a:moveTo>
                      <a:pt x="9578" y="61937"/>
                    </a:moveTo>
                    <a:lnTo>
                      <a:pt x="44058" y="45335"/>
                    </a:lnTo>
                    <a:lnTo>
                      <a:pt x="81092" y="69599"/>
                    </a:lnTo>
                    <a:lnTo>
                      <a:pt x="84923" y="26179"/>
                    </a:lnTo>
                    <a:lnTo>
                      <a:pt x="119404" y="9578"/>
                    </a:lnTo>
                    <a:lnTo>
                      <a:pt x="107910" y="87477"/>
                    </a:lnTo>
                    <a:lnTo>
                      <a:pt x="128343" y="129620"/>
                    </a:lnTo>
                    <a:lnTo>
                      <a:pt x="96417" y="144944"/>
                    </a:lnTo>
                    <a:lnTo>
                      <a:pt x="75984" y="102802"/>
                    </a:lnTo>
                    <a:lnTo>
                      <a:pt x="9578" y="6193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AE64D95-1395-4CC0-ABCD-BE0D790F0A39}"/>
                  </a:ext>
                </a:extLst>
              </p:cNvPr>
              <p:cNvSpPr/>
              <p:nvPr/>
            </p:nvSpPr>
            <p:spPr>
              <a:xfrm>
                <a:off x="11100092" y="2753930"/>
                <a:ext cx="114934" cy="127704"/>
              </a:xfrm>
              <a:custGeom>
                <a:avLst/>
                <a:gdLst>
                  <a:gd name="connsiteX0" fmla="*/ 86645 w 114933"/>
                  <a:gd name="connsiteY0" fmla="*/ 75984 h 127704"/>
                  <a:gd name="connsiteX1" fmla="*/ 63659 w 114933"/>
                  <a:gd name="connsiteY1" fmla="*/ 93863 h 127704"/>
                  <a:gd name="connsiteX2" fmla="*/ 61105 w 114933"/>
                  <a:gd name="connsiteY2" fmla="*/ 91309 h 127704"/>
                  <a:gd name="connsiteX3" fmla="*/ 54719 w 114933"/>
                  <a:gd name="connsiteY3" fmla="*/ 81092 h 127704"/>
                  <a:gd name="connsiteX4" fmla="*/ 53442 w 114933"/>
                  <a:gd name="connsiteY4" fmla="*/ 70876 h 127704"/>
                  <a:gd name="connsiteX5" fmla="*/ 57273 w 114933"/>
                  <a:gd name="connsiteY5" fmla="*/ 51720 h 127704"/>
                  <a:gd name="connsiteX6" fmla="*/ 57273 w 114933"/>
                  <a:gd name="connsiteY6" fmla="*/ 40227 h 127704"/>
                  <a:gd name="connsiteX7" fmla="*/ 50888 w 114933"/>
                  <a:gd name="connsiteY7" fmla="*/ 36396 h 127704"/>
                  <a:gd name="connsiteX8" fmla="*/ 43226 w 114933"/>
                  <a:gd name="connsiteY8" fmla="*/ 38950 h 127704"/>
                  <a:gd name="connsiteX9" fmla="*/ 38118 w 114933"/>
                  <a:gd name="connsiteY9" fmla="*/ 46612 h 127704"/>
                  <a:gd name="connsiteX10" fmla="*/ 41949 w 114933"/>
                  <a:gd name="connsiteY10" fmla="*/ 59382 h 127704"/>
                  <a:gd name="connsiteX11" fmla="*/ 16408 w 114933"/>
                  <a:gd name="connsiteY11" fmla="*/ 74707 h 127704"/>
                  <a:gd name="connsiteX12" fmla="*/ 10023 w 114933"/>
                  <a:gd name="connsiteY12" fmla="*/ 46612 h 127704"/>
                  <a:gd name="connsiteX13" fmla="*/ 29178 w 114933"/>
                  <a:gd name="connsiteY13" fmla="*/ 19794 h 127704"/>
                  <a:gd name="connsiteX14" fmla="*/ 54719 w 114933"/>
                  <a:gd name="connsiteY14" fmla="*/ 9578 h 127704"/>
                  <a:gd name="connsiteX15" fmla="*/ 81537 w 114933"/>
                  <a:gd name="connsiteY15" fmla="*/ 21071 h 127704"/>
                  <a:gd name="connsiteX16" fmla="*/ 86645 w 114933"/>
                  <a:gd name="connsiteY16" fmla="*/ 33842 h 127704"/>
                  <a:gd name="connsiteX17" fmla="*/ 84091 w 114933"/>
                  <a:gd name="connsiteY17" fmla="*/ 54274 h 127704"/>
                  <a:gd name="connsiteX18" fmla="*/ 82814 w 114933"/>
                  <a:gd name="connsiteY18" fmla="*/ 68322 h 127704"/>
                  <a:gd name="connsiteX19" fmla="*/ 86645 w 114933"/>
                  <a:gd name="connsiteY19" fmla="*/ 75984 h 127704"/>
                  <a:gd name="connsiteX20" fmla="*/ 67490 w 114933"/>
                  <a:gd name="connsiteY20" fmla="*/ 100248 h 127704"/>
                  <a:gd name="connsiteX21" fmla="*/ 91754 w 114933"/>
                  <a:gd name="connsiteY21" fmla="*/ 81092 h 127704"/>
                  <a:gd name="connsiteX22" fmla="*/ 108355 w 114933"/>
                  <a:gd name="connsiteY22" fmla="*/ 102802 h 127704"/>
                  <a:gd name="connsiteX23" fmla="*/ 84091 w 114933"/>
                  <a:gd name="connsiteY23" fmla="*/ 121958 h 127704"/>
                  <a:gd name="connsiteX24" fmla="*/ 67490 w 114933"/>
                  <a:gd name="connsiteY24" fmla="*/ 100248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4933" h="127704">
                    <a:moveTo>
                      <a:pt x="86645" y="75984"/>
                    </a:moveTo>
                    <a:lnTo>
                      <a:pt x="63659" y="93863"/>
                    </a:lnTo>
                    <a:lnTo>
                      <a:pt x="61105" y="91309"/>
                    </a:lnTo>
                    <a:cubicBezTo>
                      <a:pt x="58550" y="87477"/>
                      <a:pt x="55996" y="83646"/>
                      <a:pt x="54719" y="81092"/>
                    </a:cubicBezTo>
                    <a:cubicBezTo>
                      <a:pt x="53442" y="78538"/>
                      <a:pt x="53442" y="74707"/>
                      <a:pt x="53442" y="70876"/>
                    </a:cubicBezTo>
                    <a:cubicBezTo>
                      <a:pt x="53442" y="67045"/>
                      <a:pt x="54719" y="60660"/>
                      <a:pt x="57273" y="51720"/>
                    </a:cubicBezTo>
                    <a:cubicBezTo>
                      <a:pt x="58550" y="46612"/>
                      <a:pt x="58550" y="42781"/>
                      <a:pt x="57273" y="40227"/>
                    </a:cubicBezTo>
                    <a:cubicBezTo>
                      <a:pt x="55996" y="37673"/>
                      <a:pt x="53442" y="36396"/>
                      <a:pt x="50888" y="36396"/>
                    </a:cubicBezTo>
                    <a:cubicBezTo>
                      <a:pt x="48334" y="36396"/>
                      <a:pt x="45780" y="37673"/>
                      <a:pt x="43226" y="38950"/>
                    </a:cubicBezTo>
                    <a:cubicBezTo>
                      <a:pt x="40672" y="41504"/>
                      <a:pt x="38118" y="44058"/>
                      <a:pt x="38118" y="46612"/>
                    </a:cubicBezTo>
                    <a:cubicBezTo>
                      <a:pt x="38118" y="50443"/>
                      <a:pt x="39395" y="54274"/>
                      <a:pt x="41949" y="59382"/>
                    </a:cubicBezTo>
                    <a:lnTo>
                      <a:pt x="16408" y="74707"/>
                    </a:lnTo>
                    <a:cubicBezTo>
                      <a:pt x="10023" y="65768"/>
                      <a:pt x="8746" y="55551"/>
                      <a:pt x="10023" y="46612"/>
                    </a:cubicBezTo>
                    <a:cubicBezTo>
                      <a:pt x="11300" y="37673"/>
                      <a:pt x="17685" y="28733"/>
                      <a:pt x="29178" y="19794"/>
                    </a:cubicBezTo>
                    <a:cubicBezTo>
                      <a:pt x="38118" y="13409"/>
                      <a:pt x="47057" y="9578"/>
                      <a:pt x="54719" y="9578"/>
                    </a:cubicBezTo>
                    <a:cubicBezTo>
                      <a:pt x="66213" y="9578"/>
                      <a:pt x="75152" y="13409"/>
                      <a:pt x="81537" y="21071"/>
                    </a:cubicBezTo>
                    <a:cubicBezTo>
                      <a:pt x="84091" y="24902"/>
                      <a:pt x="85368" y="28733"/>
                      <a:pt x="86645" y="33842"/>
                    </a:cubicBezTo>
                    <a:cubicBezTo>
                      <a:pt x="86645" y="38950"/>
                      <a:pt x="86645" y="45335"/>
                      <a:pt x="84091" y="54274"/>
                    </a:cubicBezTo>
                    <a:cubicBezTo>
                      <a:pt x="82814" y="60660"/>
                      <a:pt x="81537" y="65768"/>
                      <a:pt x="82814" y="68322"/>
                    </a:cubicBezTo>
                    <a:cubicBezTo>
                      <a:pt x="82814" y="69599"/>
                      <a:pt x="84091" y="73430"/>
                      <a:pt x="86645" y="75984"/>
                    </a:cubicBezTo>
                    <a:close/>
                    <a:moveTo>
                      <a:pt x="67490" y="100248"/>
                    </a:moveTo>
                    <a:lnTo>
                      <a:pt x="91754" y="81092"/>
                    </a:lnTo>
                    <a:lnTo>
                      <a:pt x="108355" y="102802"/>
                    </a:lnTo>
                    <a:lnTo>
                      <a:pt x="84091" y="121958"/>
                    </a:lnTo>
                    <a:lnTo>
                      <a:pt x="67490" y="1002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FA99C38-EB77-44FA-8C68-CBF1DFD0202E}"/>
                </a:ext>
              </a:extLst>
            </p:cNvPr>
            <p:cNvGrpSpPr/>
            <p:nvPr/>
          </p:nvGrpSpPr>
          <p:grpSpPr>
            <a:xfrm>
              <a:off x="10520000" y="2103495"/>
              <a:ext cx="657225" cy="542925"/>
              <a:chOff x="10520000" y="2103495"/>
              <a:chExt cx="657225" cy="542925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2333016-2140-4C54-843E-169B3EF8A626}"/>
                  </a:ext>
                </a:extLst>
              </p:cNvPr>
              <p:cNvSpPr/>
              <p:nvPr/>
            </p:nvSpPr>
            <p:spPr>
              <a:xfrm>
                <a:off x="10520000" y="2103495"/>
                <a:ext cx="657225" cy="542925"/>
              </a:xfrm>
              <a:custGeom>
                <a:avLst/>
                <a:gdLst>
                  <a:gd name="connsiteX0" fmla="*/ 485172 w 657225"/>
                  <a:gd name="connsiteY0" fmla="*/ 20717 h 542925"/>
                  <a:gd name="connsiteX1" fmla="*/ 451835 w 657225"/>
                  <a:gd name="connsiteY1" fmla="*/ 67389 h 542925"/>
                  <a:gd name="connsiteX2" fmla="*/ 489935 w 657225"/>
                  <a:gd name="connsiteY2" fmla="*/ 112157 h 542925"/>
                  <a:gd name="connsiteX3" fmla="*/ 565182 w 657225"/>
                  <a:gd name="connsiteY3" fmla="*/ 108347 h 542925"/>
                  <a:gd name="connsiteX4" fmla="*/ 571850 w 657225"/>
                  <a:gd name="connsiteY4" fmla="*/ 170259 h 542925"/>
                  <a:gd name="connsiteX5" fmla="*/ 542322 w 657225"/>
                  <a:gd name="connsiteY5" fmla="*/ 202645 h 542925"/>
                  <a:gd name="connsiteX6" fmla="*/ 367062 w 657225"/>
                  <a:gd name="connsiteY6" fmla="*/ 246459 h 542925"/>
                  <a:gd name="connsiteX7" fmla="*/ 252762 w 657225"/>
                  <a:gd name="connsiteY7" fmla="*/ 300752 h 542925"/>
                  <a:gd name="connsiteX8" fmla="*/ 167990 w 657225"/>
                  <a:gd name="connsiteY8" fmla="*/ 335042 h 542925"/>
                  <a:gd name="connsiteX9" fmla="*/ 76550 w 657225"/>
                  <a:gd name="connsiteY9" fmla="*/ 301705 h 542925"/>
                  <a:gd name="connsiteX10" fmla="*/ 23210 w 657225"/>
                  <a:gd name="connsiteY10" fmla="*/ 203597 h 542925"/>
                  <a:gd name="connsiteX11" fmla="*/ 14637 w 657225"/>
                  <a:gd name="connsiteY11" fmla="*/ 197882 h 542925"/>
                  <a:gd name="connsiteX12" fmla="*/ 7017 w 657225"/>
                  <a:gd name="connsiteY12" fmla="*/ 205502 h 542925"/>
                  <a:gd name="connsiteX13" fmla="*/ 35592 w 657225"/>
                  <a:gd name="connsiteY13" fmla="*/ 376000 h 542925"/>
                  <a:gd name="connsiteX14" fmla="*/ 164180 w 657225"/>
                  <a:gd name="connsiteY14" fmla="*/ 453152 h 542925"/>
                  <a:gd name="connsiteX15" fmla="*/ 156560 w 657225"/>
                  <a:gd name="connsiteY15" fmla="*/ 510302 h 542925"/>
                  <a:gd name="connsiteX16" fmla="*/ 158465 w 657225"/>
                  <a:gd name="connsiteY16" fmla="*/ 519827 h 542925"/>
                  <a:gd name="connsiteX17" fmla="*/ 182277 w 657225"/>
                  <a:gd name="connsiteY17" fmla="*/ 529352 h 542925"/>
                  <a:gd name="connsiteX18" fmla="*/ 202280 w 657225"/>
                  <a:gd name="connsiteY18" fmla="*/ 530305 h 542925"/>
                  <a:gd name="connsiteX19" fmla="*/ 207995 w 657225"/>
                  <a:gd name="connsiteY19" fmla="*/ 546497 h 542925"/>
                  <a:gd name="connsiteX20" fmla="*/ 304197 w 657225"/>
                  <a:gd name="connsiteY20" fmla="*/ 546497 h 542925"/>
                  <a:gd name="connsiteX21" fmla="*/ 311817 w 657225"/>
                  <a:gd name="connsiteY21" fmla="*/ 536020 h 542925"/>
                  <a:gd name="connsiteX22" fmla="*/ 317532 w 657225"/>
                  <a:gd name="connsiteY22" fmla="*/ 473155 h 542925"/>
                  <a:gd name="connsiteX23" fmla="*/ 445167 w 657225"/>
                  <a:gd name="connsiteY23" fmla="*/ 450295 h 542925"/>
                  <a:gd name="connsiteX24" fmla="*/ 428022 w 657225"/>
                  <a:gd name="connsiteY24" fmla="*/ 478870 h 542925"/>
                  <a:gd name="connsiteX25" fmla="*/ 447072 w 657225"/>
                  <a:gd name="connsiteY25" fmla="*/ 497920 h 542925"/>
                  <a:gd name="connsiteX26" fmla="*/ 442310 w 657225"/>
                  <a:gd name="connsiteY26" fmla="*/ 510302 h 542925"/>
                  <a:gd name="connsiteX27" fmla="*/ 449930 w 657225"/>
                  <a:gd name="connsiteY27" fmla="*/ 521732 h 542925"/>
                  <a:gd name="connsiteX28" fmla="*/ 545180 w 657225"/>
                  <a:gd name="connsiteY28" fmla="*/ 521732 h 542925"/>
                  <a:gd name="connsiteX29" fmla="*/ 552800 w 657225"/>
                  <a:gd name="connsiteY29" fmla="*/ 514112 h 542925"/>
                  <a:gd name="connsiteX30" fmla="*/ 545180 w 657225"/>
                  <a:gd name="connsiteY30" fmla="*/ 450295 h 542925"/>
                  <a:gd name="connsiteX31" fmla="*/ 568992 w 657225"/>
                  <a:gd name="connsiteY31" fmla="*/ 355997 h 542925"/>
                  <a:gd name="connsiteX32" fmla="*/ 658527 w 657225"/>
                  <a:gd name="connsiteY32" fmla="*/ 157877 h 542925"/>
                  <a:gd name="connsiteX33" fmla="*/ 636620 w 657225"/>
                  <a:gd name="connsiteY33" fmla="*/ 54055 h 542925"/>
                  <a:gd name="connsiteX34" fmla="*/ 553752 w 657225"/>
                  <a:gd name="connsiteY34" fmla="*/ 3572 h 542925"/>
                  <a:gd name="connsiteX35" fmla="*/ 485172 w 657225"/>
                  <a:gd name="connsiteY35" fmla="*/ 20717 h 542925"/>
                  <a:gd name="connsiteX36" fmla="*/ 485172 w 657225"/>
                  <a:gd name="connsiteY36" fmla="*/ 20717 h 542925"/>
                  <a:gd name="connsiteX37" fmla="*/ 182277 w 657225"/>
                  <a:gd name="connsiteY37" fmla="*/ 457915 h 542925"/>
                  <a:gd name="connsiteX38" fmla="*/ 201327 w 657225"/>
                  <a:gd name="connsiteY38" fmla="*/ 462677 h 542925"/>
                  <a:gd name="connsiteX39" fmla="*/ 205137 w 657225"/>
                  <a:gd name="connsiteY39" fmla="*/ 513159 h 542925"/>
                  <a:gd name="connsiteX40" fmla="*/ 184182 w 657225"/>
                  <a:gd name="connsiteY40" fmla="*/ 512207 h 542925"/>
                  <a:gd name="connsiteX41" fmla="*/ 173705 w 657225"/>
                  <a:gd name="connsiteY41" fmla="*/ 508397 h 542925"/>
                  <a:gd name="connsiteX42" fmla="*/ 182277 w 657225"/>
                  <a:gd name="connsiteY42" fmla="*/ 457915 h 542925"/>
                  <a:gd name="connsiteX43" fmla="*/ 455645 w 657225"/>
                  <a:gd name="connsiteY43" fmla="*/ 467440 h 542925"/>
                  <a:gd name="connsiteX44" fmla="*/ 452787 w 657225"/>
                  <a:gd name="connsiteY44" fmla="*/ 482680 h 542925"/>
                  <a:gd name="connsiteX45" fmla="*/ 446120 w 657225"/>
                  <a:gd name="connsiteY45" fmla="*/ 481727 h 542925"/>
                  <a:gd name="connsiteX46" fmla="*/ 455645 w 657225"/>
                  <a:gd name="connsiteY46" fmla="*/ 46744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57225" h="542925">
                    <a:moveTo>
                      <a:pt x="485172" y="20717"/>
                    </a:moveTo>
                    <a:cubicBezTo>
                      <a:pt x="466122" y="31195"/>
                      <a:pt x="451835" y="47387"/>
                      <a:pt x="451835" y="67389"/>
                    </a:cubicBezTo>
                    <a:cubicBezTo>
                      <a:pt x="452787" y="92155"/>
                      <a:pt x="468980" y="106442"/>
                      <a:pt x="489935" y="112157"/>
                    </a:cubicBezTo>
                    <a:cubicBezTo>
                      <a:pt x="509937" y="116920"/>
                      <a:pt x="536607" y="115014"/>
                      <a:pt x="565182" y="108347"/>
                    </a:cubicBezTo>
                    <a:cubicBezTo>
                      <a:pt x="572802" y="135970"/>
                      <a:pt x="575660" y="156925"/>
                      <a:pt x="571850" y="170259"/>
                    </a:cubicBezTo>
                    <a:cubicBezTo>
                      <a:pt x="568040" y="185500"/>
                      <a:pt x="558515" y="195025"/>
                      <a:pt x="542322" y="202645"/>
                    </a:cubicBezTo>
                    <a:cubicBezTo>
                      <a:pt x="508985" y="218837"/>
                      <a:pt x="448025" y="225505"/>
                      <a:pt x="367062" y="246459"/>
                    </a:cubicBezTo>
                    <a:cubicBezTo>
                      <a:pt x="326105" y="260747"/>
                      <a:pt x="286100" y="281702"/>
                      <a:pt x="252762" y="300752"/>
                    </a:cubicBezTo>
                    <a:cubicBezTo>
                      <a:pt x="218472" y="319802"/>
                      <a:pt x="188945" y="335042"/>
                      <a:pt x="167990" y="335042"/>
                    </a:cubicBezTo>
                    <a:cubicBezTo>
                      <a:pt x="129890" y="335042"/>
                      <a:pt x="99410" y="323612"/>
                      <a:pt x="76550" y="301705"/>
                    </a:cubicBezTo>
                    <a:cubicBezTo>
                      <a:pt x="52737" y="279797"/>
                      <a:pt x="35592" y="246459"/>
                      <a:pt x="23210" y="203597"/>
                    </a:cubicBezTo>
                    <a:cubicBezTo>
                      <a:pt x="22257" y="199787"/>
                      <a:pt x="18447" y="196930"/>
                      <a:pt x="14637" y="197882"/>
                    </a:cubicBezTo>
                    <a:cubicBezTo>
                      <a:pt x="10827" y="197882"/>
                      <a:pt x="7970" y="201692"/>
                      <a:pt x="7017" y="205502"/>
                    </a:cubicBezTo>
                    <a:cubicBezTo>
                      <a:pt x="-1555" y="278845"/>
                      <a:pt x="5112" y="334090"/>
                      <a:pt x="35592" y="376000"/>
                    </a:cubicBezTo>
                    <a:cubicBezTo>
                      <a:pt x="61310" y="410290"/>
                      <a:pt x="102267" y="435055"/>
                      <a:pt x="164180" y="453152"/>
                    </a:cubicBezTo>
                    <a:cubicBezTo>
                      <a:pt x="170847" y="474107"/>
                      <a:pt x="164180" y="496015"/>
                      <a:pt x="156560" y="510302"/>
                    </a:cubicBezTo>
                    <a:cubicBezTo>
                      <a:pt x="154655" y="513159"/>
                      <a:pt x="155607" y="516970"/>
                      <a:pt x="158465" y="519827"/>
                    </a:cubicBezTo>
                    <a:cubicBezTo>
                      <a:pt x="165132" y="526495"/>
                      <a:pt x="173705" y="528400"/>
                      <a:pt x="182277" y="529352"/>
                    </a:cubicBezTo>
                    <a:cubicBezTo>
                      <a:pt x="188945" y="530305"/>
                      <a:pt x="195612" y="530305"/>
                      <a:pt x="202280" y="530305"/>
                    </a:cubicBezTo>
                    <a:cubicBezTo>
                      <a:pt x="198470" y="538877"/>
                      <a:pt x="203232" y="542687"/>
                      <a:pt x="207995" y="546497"/>
                    </a:cubicBezTo>
                    <a:lnTo>
                      <a:pt x="304197" y="546497"/>
                    </a:lnTo>
                    <a:cubicBezTo>
                      <a:pt x="308960" y="546497"/>
                      <a:pt x="313722" y="540782"/>
                      <a:pt x="311817" y="536020"/>
                    </a:cubicBezTo>
                    <a:cubicBezTo>
                      <a:pt x="304197" y="514112"/>
                      <a:pt x="305150" y="500777"/>
                      <a:pt x="317532" y="473155"/>
                    </a:cubicBezTo>
                    <a:cubicBezTo>
                      <a:pt x="362300" y="473155"/>
                      <a:pt x="403257" y="467440"/>
                      <a:pt x="445167" y="450295"/>
                    </a:cubicBezTo>
                    <a:cubicBezTo>
                      <a:pt x="442310" y="461725"/>
                      <a:pt x="432785" y="470297"/>
                      <a:pt x="428022" y="478870"/>
                    </a:cubicBezTo>
                    <a:cubicBezTo>
                      <a:pt x="426117" y="490300"/>
                      <a:pt x="438500" y="495062"/>
                      <a:pt x="447072" y="497920"/>
                    </a:cubicBezTo>
                    <a:cubicBezTo>
                      <a:pt x="445167" y="501730"/>
                      <a:pt x="444215" y="505540"/>
                      <a:pt x="442310" y="510302"/>
                    </a:cubicBezTo>
                    <a:cubicBezTo>
                      <a:pt x="440405" y="515065"/>
                      <a:pt x="444215" y="521732"/>
                      <a:pt x="449930" y="521732"/>
                    </a:cubicBezTo>
                    <a:lnTo>
                      <a:pt x="545180" y="521732"/>
                    </a:lnTo>
                    <a:cubicBezTo>
                      <a:pt x="548990" y="521732"/>
                      <a:pt x="552800" y="517922"/>
                      <a:pt x="552800" y="514112"/>
                    </a:cubicBezTo>
                    <a:cubicBezTo>
                      <a:pt x="552800" y="496967"/>
                      <a:pt x="547085" y="471250"/>
                      <a:pt x="545180" y="450295"/>
                    </a:cubicBezTo>
                    <a:cubicBezTo>
                      <a:pt x="559467" y="420767"/>
                      <a:pt x="568040" y="400765"/>
                      <a:pt x="568992" y="355997"/>
                    </a:cubicBezTo>
                    <a:cubicBezTo>
                      <a:pt x="622332" y="315992"/>
                      <a:pt x="655670" y="234077"/>
                      <a:pt x="658527" y="157877"/>
                    </a:cubicBezTo>
                    <a:cubicBezTo>
                      <a:pt x="660432" y="119777"/>
                      <a:pt x="653765" y="82630"/>
                      <a:pt x="636620" y="54055"/>
                    </a:cubicBezTo>
                    <a:cubicBezTo>
                      <a:pt x="619475" y="25480"/>
                      <a:pt x="591852" y="6430"/>
                      <a:pt x="553752" y="3572"/>
                    </a:cubicBezTo>
                    <a:cubicBezTo>
                      <a:pt x="523272" y="3572"/>
                      <a:pt x="504222" y="10239"/>
                      <a:pt x="485172" y="20717"/>
                    </a:cubicBezTo>
                    <a:lnTo>
                      <a:pt x="485172" y="20717"/>
                    </a:lnTo>
                    <a:close/>
                    <a:moveTo>
                      <a:pt x="182277" y="457915"/>
                    </a:moveTo>
                    <a:cubicBezTo>
                      <a:pt x="188945" y="459820"/>
                      <a:pt x="194660" y="461725"/>
                      <a:pt x="201327" y="462677"/>
                    </a:cubicBezTo>
                    <a:cubicBezTo>
                      <a:pt x="206090" y="481727"/>
                      <a:pt x="207042" y="497920"/>
                      <a:pt x="205137" y="513159"/>
                    </a:cubicBezTo>
                    <a:cubicBezTo>
                      <a:pt x="198470" y="513159"/>
                      <a:pt x="190850" y="513159"/>
                      <a:pt x="184182" y="512207"/>
                    </a:cubicBezTo>
                    <a:cubicBezTo>
                      <a:pt x="178467" y="511255"/>
                      <a:pt x="176562" y="510302"/>
                      <a:pt x="173705" y="508397"/>
                    </a:cubicBezTo>
                    <a:cubicBezTo>
                      <a:pt x="180372" y="496015"/>
                      <a:pt x="185135" y="477917"/>
                      <a:pt x="182277" y="457915"/>
                    </a:cubicBezTo>
                    <a:close/>
                    <a:moveTo>
                      <a:pt x="455645" y="467440"/>
                    </a:moveTo>
                    <a:cubicBezTo>
                      <a:pt x="454692" y="472202"/>
                      <a:pt x="453740" y="476965"/>
                      <a:pt x="452787" y="482680"/>
                    </a:cubicBezTo>
                    <a:cubicBezTo>
                      <a:pt x="449930" y="483632"/>
                      <a:pt x="448025" y="481727"/>
                      <a:pt x="446120" y="481727"/>
                    </a:cubicBezTo>
                    <a:cubicBezTo>
                      <a:pt x="448977" y="476012"/>
                      <a:pt x="452787" y="471250"/>
                      <a:pt x="455645" y="46744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330F738-1A75-45EC-A749-61C04041755B}"/>
                  </a:ext>
                </a:extLst>
              </p:cNvPr>
              <p:cNvSpPr/>
              <p:nvPr/>
            </p:nvSpPr>
            <p:spPr>
              <a:xfrm>
                <a:off x="10532901" y="2115754"/>
                <a:ext cx="628650" cy="523875"/>
              </a:xfrm>
              <a:custGeom>
                <a:avLst/>
                <a:gdLst>
                  <a:gd name="connsiteX0" fmla="*/ 610384 w 628650"/>
                  <a:gd name="connsiteY0" fmla="*/ 50006 h 523875"/>
                  <a:gd name="connsiteX1" fmla="*/ 539899 w 628650"/>
                  <a:gd name="connsiteY1" fmla="*/ 7144 h 523875"/>
                  <a:gd name="connsiteX2" fmla="*/ 539899 w 628650"/>
                  <a:gd name="connsiteY2" fmla="*/ 7144 h 523875"/>
                  <a:gd name="connsiteX3" fmla="*/ 479892 w 628650"/>
                  <a:gd name="connsiteY3" fmla="*/ 21431 h 523875"/>
                  <a:gd name="connsiteX4" fmla="*/ 454174 w 628650"/>
                  <a:gd name="connsiteY4" fmla="*/ 54769 h 523875"/>
                  <a:gd name="connsiteX5" fmla="*/ 479892 w 628650"/>
                  <a:gd name="connsiteY5" fmla="*/ 84296 h 523875"/>
                  <a:gd name="connsiteX6" fmla="*/ 556092 w 628650"/>
                  <a:gd name="connsiteY6" fmla="*/ 79534 h 523875"/>
                  <a:gd name="connsiteX7" fmla="*/ 565617 w 628650"/>
                  <a:gd name="connsiteY7" fmla="*/ 84296 h 523875"/>
                  <a:gd name="connsiteX8" fmla="*/ 573237 w 628650"/>
                  <a:gd name="connsiteY8" fmla="*/ 161449 h 523875"/>
                  <a:gd name="connsiteX9" fmla="*/ 535137 w 628650"/>
                  <a:gd name="connsiteY9" fmla="*/ 204311 h 523875"/>
                  <a:gd name="connsiteX10" fmla="*/ 357019 w 628650"/>
                  <a:gd name="connsiteY10" fmla="*/ 249079 h 523875"/>
                  <a:gd name="connsiteX11" fmla="*/ 246529 w 628650"/>
                  <a:gd name="connsiteY11" fmla="*/ 302419 h 523875"/>
                  <a:gd name="connsiteX12" fmla="*/ 154137 w 628650"/>
                  <a:gd name="connsiteY12" fmla="*/ 338614 h 523875"/>
                  <a:gd name="connsiteX13" fmla="*/ 51267 w 628650"/>
                  <a:gd name="connsiteY13" fmla="*/ 300514 h 523875"/>
                  <a:gd name="connsiteX14" fmla="*/ 7452 w 628650"/>
                  <a:gd name="connsiteY14" fmla="*/ 229076 h 523875"/>
                  <a:gd name="connsiteX15" fmla="*/ 35074 w 628650"/>
                  <a:gd name="connsiteY15" fmla="*/ 352901 h 523875"/>
                  <a:gd name="connsiteX16" fmla="*/ 196047 w 628650"/>
                  <a:gd name="connsiteY16" fmla="*/ 435769 h 523875"/>
                  <a:gd name="connsiteX17" fmla="*/ 201762 w 628650"/>
                  <a:gd name="connsiteY17" fmla="*/ 441484 h 523875"/>
                  <a:gd name="connsiteX18" fmla="*/ 203667 w 628650"/>
                  <a:gd name="connsiteY18" fmla="*/ 516731 h 523875"/>
                  <a:gd name="connsiteX19" fmla="*/ 280819 w 628650"/>
                  <a:gd name="connsiteY19" fmla="*/ 516731 h 523875"/>
                  <a:gd name="connsiteX20" fmla="*/ 292249 w 628650"/>
                  <a:gd name="connsiteY20" fmla="*/ 448151 h 523875"/>
                  <a:gd name="connsiteX21" fmla="*/ 299869 w 628650"/>
                  <a:gd name="connsiteY21" fmla="*/ 443389 h 523875"/>
                  <a:gd name="connsiteX22" fmla="*/ 448459 w 628650"/>
                  <a:gd name="connsiteY22" fmla="*/ 411956 h 523875"/>
                  <a:gd name="connsiteX23" fmla="*/ 459889 w 628650"/>
                  <a:gd name="connsiteY23" fmla="*/ 418624 h 523875"/>
                  <a:gd name="connsiteX24" fmla="*/ 447507 w 628650"/>
                  <a:gd name="connsiteY24" fmla="*/ 491966 h 523875"/>
                  <a:gd name="connsiteX25" fmla="*/ 522754 w 628650"/>
                  <a:gd name="connsiteY25" fmla="*/ 491966 h 523875"/>
                  <a:gd name="connsiteX26" fmla="*/ 516087 w 628650"/>
                  <a:gd name="connsiteY26" fmla="*/ 435769 h 523875"/>
                  <a:gd name="connsiteX27" fmla="*/ 517039 w 628650"/>
                  <a:gd name="connsiteY27" fmla="*/ 431006 h 523875"/>
                  <a:gd name="connsiteX28" fmla="*/ 539899 w 628650"/>
                  <a:gd name="connsiteY28" fmla="*/ 337661 h 523875"/>
                  <a:gd name="connsiteX29" fmla="*/ 543709 w 628650"/>
                  <a:gd name="connsiteY29" fmla="*/ 330994 h 523875"/>
                  <a:gd name="connsiteX30" fmla="*/ 629434 w 628650"/>
                  <a:gd name="connsiteY30" fmla="*/ 142399 h 523875"/>
                  <a:gd name="connsiteX31" fmla="*/ 610384 w 628650"/>
                  <a:gd name="connsiteY31" fmla="*/ 50006 h 523875"/>
                  <a:gd name="connsiteX32" fmla="*/ 517039 w 628650"/>
                  <a:gd name="connsiteY32" fmla="*/ 55721 h 523875"/>
                  <a:gd name="connsiteX33" fmla="*/ 509419 w 628650"/>
                  <a:gd name="connsiteY33" fmla="*/ 48101 h 523875"/>
                  <a:gd name="connsiteX34" fmla="*/ 517039 w 628650"/>
                  <a:gd name="connsiteY34" fmla="*/ 40481 h 523875"/>
                  <a:gd name="connsiteX35" fmla="*/ 524659 w 628650"/>
                  <a:gd name="connsiteY35" fmla="*/ 48101 h 523875"/>
                  <a:gd name="connsiteX36" fmla="*/ 517039 w 628650"/>
                  <a:gd name="connsiteY36" fmla="*/ 557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8650" h="523875">
                    <a:moveTo>
                      <a:pt x="610384" y="50006"/>
                    </a:moveTo>
                    <a:cubicBezTo>
                      <a:pt x="596097" y="25241"/>
                      <a:pt x="574189" y="10001"/>
                      <a:pt x="539899" y="7144"/>
                    </a:cubicBezTo>
                    <a:lnTo>
                      <a:pt x="539899" y="7144"/>
                    </a:lnTo>
                    <a:cubicBezTo>
                      <a:pt x="517039" y="7144"/>
                      <a:pt x="496084" y="11906"/>
                      <a:pt x="479892" y="21431"/>
                    </a:cubicBezTo>
                    <a:cubicBezTo>
                      <a:pt x="463699" y="30956"/>
                      <a:pt x="454174" y="42386"/>
                      <a:pt x="454174" y="54769"/>
                    </a:cubicBezTo>
                    <a:cubicBezTo>
                      <a:pt x="454174" y="69056"/>
                      <a:pt x="464652" y="79534"/>
                      <a:pt x="479892" y="84296"/>
                    </a:cubicBezTo>
                    <a:cubicBezTo>
                      <a:pt x="497989" y="89059"/>
                      <a:pt x="524659" y="87154"/>
                      <a:pt x="556092" y="79534"/>
                    </a:cubicBezTo>
                    <a:cubicBezTo>
                      <a:pt x="559902" y="78581"/>
                      <a:pt x="564664" y="80486"/>
                      <a:pt x="565617" y="84296"/>
                    </a:cubicBezTo>
                    <a:cubicBezTo>
                      <a:pt x="576094" y="117634"/>
                      <a:pt x="578952" y="142399"/>
                      <a:pt x="573237" y="161449"/>
                    </a:cubicBezTo>
                    <a:cubicBezTo>
                      <a:pt x="568474" y="181451"/>
                      <a:pt x="554187" y="194786"/>
                      <a:pt x="535137" y="204311"/>
                    </a:cubicBezTo>
                    <a:cubicBezTo>
                      <a:pt x="483702" y="229076"/>
                      <a:pt x="416074" y="230029"/>
                      <a:pt x="357019" y="249079"/>
                    </a:cubicBezTo>
                    <a:cubicBezTo>
                      <a:pt x="317967" y="260509"/>
                      <a:pt x="280819" y="282416"/>
                      <a:pt x="246529" y="302419"/>
                    </a:cubicBezTo>
                    <a:cubicBezTo>
                      <a:pt x="212239" y="321469"/>
                      <a:pt x="181759" y="338614"/>
                      <a:pt x="154137" y="338614"/>
                    </a:cubicBezTo>
                    <a:cubicBezTo>
                      <a:pt x="112227" y="338614"/>
                      <a:pt x="77937" y="325279"/>
                      <a:pt x="51267" y="300514"/>
                    </a:cubicBezTo>
                    <a:cubicBezTo>
                      <a:pt x="32217" y="282416"/>
                      <a:pt x="18882" y="257651"/>
                      <a:pt x="7452" y="229076"/>
                    </a:cubicBezTo>
                    <a:cubicBezTo>
                      <a:pt x="5547" y="282416"/>
                      <a:pt x="12214" y="322421"/>
                      <a:pt x="35074" y="352901"/>
                    </a:cubicBezTo>
                    <a:cubicBezTo>
                      <a:pt x="62697" y="390049"/>
                      <a:pt x="113179" y="415766"/>
                      <a:pt x="196047" y="435769"/>
                    </a:cubicBezTo>
                    <a:cubicBezTo>
                      <a:pt x="198904" y="436721"/>
                      <a:pt x="200809" y="438626"/>
                      <a:pt x="201762" y="441484"/>
                    </a:cubicBezTo>
                    <a:cubicBezTo>
                      <a:pt x="209382" y="470059"/>
                      <a:pt x="209382" y="493871"/>
                      <a:pt x="203667" y="516731"/>
                    </a:cubicBezTo>
                    <a:lnTo>
                      <a:pt x="280819" y="516731"/>
                    </a:lnTo>
                    <a:cubicBezTo>
                      <a:pt x="276057" y="495776"/>
                      <a:pt x="277962" y="476726"/>
                      <a:pt x="292249" y="448151"/>
                    </a:cubicBezTo>
                    <a:cubicBezTo>
                      <a:pt x="293202" y="445294"/>
                      <a:pt x="296059" y="443389"/>
                      <a:pt x="299869" y="443389"/>
                    </a:cubicBezTo>
                    <a:cubicBezTo>
                      <a:pt x="355114" y="443389"/>
                      <a:pt x="398929" y="437674"/>
                      <a:pt x="448459" y="411956"/>
                    </a:cubicBezTo>
                    <a:cubicBezTo>
                      <a:pt x="453222" y="409099"/>
                      <a:pt x="459889" y="413861"/>
                      <a:pt x="459889" y="418624"/>
                    </a:cubicBezTo>
                    <a:cubicBezTo>
                      <a:pt x="459889" y="439579"/>
                      <a:pt x="458937" y="463391"/>
                      <a:pt x="447507" y="491966"/>
                    </a:cubicBezTo>
                    <a:lnTo>
                      <a:pt x="522754" y="491966"/>
                    </a:lnTo>
                    <a:cubicBezTo>
                      <a:pt x="521802" y="476726"/>
                      <a:pt x="517992" y="455771"/>
                      <a:pt x="516087" y="435769"/>
                    </a:cubicBezTo>
                    <a:cubicBezTo>
                      <a:pt x="516087" y="433864"/>
                      <a:pt x="516087" y="432911"/>
                      <a:pt x="517039" y="431006"/>
                    </a:cubicBezTo>
                    <a:cubicBezTo>
                      <a:pt x="533232" y="398621"/>
                      <a:pt x="539899" y="385286"/>
                      <a:pt x="539899" y="337661"/>
                    </a:cubicBezTo>
                    <a:cubicBezTo>
                      <a:pt x="539899" y="334804"/>
                      <a:pt x="540852" y="332899"/>
                      <a:pt x="543709" y="330994"/>
                    </a:cubicBezTo>
                    <a:cubicBezTo>
                      <a:pt x="592287" y="296704"/>
                      <a:pt x="626577" y="215741"/>
                      <a:pt x="629434" y="142399"/>
                    </a:cubicBezTo>
                    <a:cubicBezTo>
                      <a:pt x="631339" y="108109"/>
                      <a:pt x="624672" y="74771"/>
                      <a:pt x="610384" y="50006"/>
                    </a:cubicBezTo>
                    <a:close/>
                    <a:moveTo>
                      <a:pt x="517039" y="55721"/>
                    </a:moveTo>
                    <a:cubicBezTo>
                      <a:pt x="512277" y="55721"/>
                      <a:pt x="509419" y="51911"/>
                      <a:pt x="509419" y="48101"/>
                    </a:cubicBezTo>
                    <a:cubicBezTo>
                      <a:pt x="509419" y="44291"/>
                      <a:pt x="513229" y="40481"/>
                      <a:pt x="517039" y="40481"/>
                    </a:cubicBezTo>
                    <a:cubicBezTo>
                      <a:pt x="521802" y="40481"/>
                      <a:pt x="524659" y="44291"/>
                      <a:pt x="524659" y="48101"/>
                    </a:cubicBezTo>
                    <a:cubicBezTo>
                      <a:pt x="524659" y="51911"/>
                      <a:pt x="521802" y="55721"/>
                      <a:pt x="517039" y="557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DEFINISI RELASI DAN FUNGSI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0080" y="1616709"/>
            <a:ext cx="4254545" cy="360000"/>
          </a:xfrm>
        </p:spPr>
        <p:txBody>
          <a:bodyPr/>
          <a:lstStyle/>
          <a:p>
            <a:r>
              <a:rPr lang="en-US" dirty="0" err="1"/>
              <a:t>Relasi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439AAE-BFAF-4D78-A9A7-54C94BA7A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95849" y="2475308"/>
            <a:ext cx="1723828" cy="1328195"/>
            <a:chOff x="5234086" y="2487044"/>
            <a:chExt cx="1723828" cy="132819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FC5390-52CD-4568-A30F-BBBCDD12EFE0}"/>
                </a:ext>
              </a:extLst>
            </p:cNvPr>
            <p:cNvSpPr/>
            <p:nvPr/>
          </p:nvSpPr>
          <p:spPr>
            <a:xfrm>
              <a:off x="5234086" y="2487044"/>
              <a:ext cx="1723828" cy="1328195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Title 112">
              <a:extLst>
                <a:ext uri="{FF2B5EF4-FFF2-40B4-BE49-F238E27FC236}">
                  <a16:creationId xmlns:a16="http://schemas.microsoft.com/office/drawing/2014/main" id="{CEBF996C-6EF2-47C1-8250-43B970037AC8}"/>
                </a:ext>
              </a:extLst>
            </p:cNvPr>
            <p:cNvSpPr txBox="1">
              <a:spLocks/>
            </p:cNvSpPr>
            <p:nvPr/>
          </p:nvSpPr>
          <p:spPr>
            <a:xfrm>
              <a:off x="5419572" y="2839196"/>
              <a:ext cx="1284256" cy="794452"/>
            </a:xfrm>
            <a:prstGeom prst="rect">
              <a:avLst/>
            </a:prstGeom>
            <a:noFill/>
            <a:scene3d>
              <a:camera prst="isometricOffAxis1Right"/>
              <a:lightRig rig="flat" dir="t"/>
            </a:scene3d>
            <a:sp3d/>
          </p:spPr>
          <p:txBody>
            <a:bodyPr vert="horz" lIns="0" tIns="0" rIns="0" bIns="0" rtlCol="0" anchor="t">
              <a:noAutofit/>
              <a:sp3d extrusionH="304800" prstMaterial="plastic">
                <a:extrusionClr>
                  <a:schemeClr val="accent2"/>
                </a:extrusionClr>
              </a:sp3d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ZA" sz="6600" kern="1200" spc="-3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5000"/>
                </a:lnSpc>
              </a:pPr>
              <a:r>
                <a:rPr lang="en-US" sz="4800" dirty="0">
                  <a:solidFill>
                    <a:schemeClr val="bg1"/>
                  </a:solidFill>
                </a:rPr>
                <a:t>VS.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666" y="1616709"/>
            <a:ext cx="4254545" cy="360000"/>
          </a:xfrm>
        </p:spPr>
        <p:txBody>
          <a:bodyPr/>
          <a:lstStyle/>
          <a:p>
            <a:r>
              <a:rPr lang="en-US" dirty="0" err="1"/>
              <a:t>Fungsi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5526" y="2475308"/>
            <a:ext cx="4254545" cy="4206439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Sebuah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fungsi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f : x </a:t>
            </a:r>
            <a:r>
              <a:rPr lang="en-US" altLang="en-US" sz="1400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y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adalah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suatu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aturan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yang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memasangkan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tiap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anggota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x pada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suatu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himpunan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daerah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asal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/ domain),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dengan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tepat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sebuah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nilai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y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dari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himpunan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kedua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daerah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kawan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/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kodomain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).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Himpunan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nilai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yang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diperoleh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disebut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daerah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hasil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/ range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fungsi</a:t>
            </a:r>
            <a:r>
              <a:rPr lang="en-US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Symbol" panose="05050102010706020507" pitchFamily="18" charset="2"/>
              </a:rPr>
              <a:t>tersebut</a:t>
            </a:r>
            <a:endParaRPr lang="en-US" altLang="en-US" b="1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endParaRPr lang="en-US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2A2167-5E25-4C23-BCA6-DCC040F9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353" y="2505798"/>
            <a:ext cx="4568825" cy="4781550"/>
          </a:xfrm>
        </p:spPr>
        <p:txBody>
          <a:bodyPr/>
          <a:lstStyle/>
          <a:p>
            <a:pPr>
              <a:lnSpc>
                <a:spcPct val="80000"/>
              </a:lnSpc>
              <a:buNone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Relasi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(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hubungan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)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himpunan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ke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B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adalah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pemasangan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anggota-anggota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dengan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anggota-anggota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B.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Relasi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matematika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misalnya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: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,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kurang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,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setengah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,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faktor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Berlin Sans FB" pitchFamily="34" charset="0"/>
              </a:rPr>
              <a:t> , dan </a:t>
            </a:r>
            <a:r>
              <a:rPr lang="en-US" sz="2000" dirty="0" err="1">
                <a:solidFill>
                  <a:srgbClr val="000000"/>
                </a:solidFill>
                <a:latin typeface="Berlin Sans FB" pitchFamily="34" charset="0"/>
              </a:rPr>
              <a:t>sebagainya</a:t>
            </a:r>
            <a:endParaRPr lang="en-US" sz="2000" dirty="0">
              <a:solidFill>
                <a:srgbClr val="000000"/>
              </a:solidFill>
              <a:latin typeface="Berlin Sans FB" pitchFamily="34" charset="0"/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Relasi</a:t>
            </a:r>
            <a:endParaRPr lang="en-US" dirty="0"/>
          </a:p>
        </p:txBody>
      </p:sp>
      <p:grpSp>
        <p:nvGrpSpPr>
          <p:cNvPr id="10" name="Group 9" descr="Legend">
            <a:extLst>
              <a:ext uri="{FF2B5EF4-FFF2-40B4-BE49-F238E27FC236}">
                <a16:creationId xmlns:a16="http://schemas.microsoft.com/office/drawing/2014/main" id="{F528ED84-32A6-47B6-9B98-6CECA79DA182}"/>
              </a:ext>
            </a:extLst>
          </p:cNvPr>
          <p:cNvGrpSpPr/>
          <p:nvPr/>
        </p:nvGrpSpPr>
        <p:grpSpPr>
          <a:xfrm>
            <a:off x="572537" y="5710675"/>
            <a:ext cx="2287777" cy="134649"/>
            <a:chOff x="463230" y="14678120"/>
            <a:chExt cx="2287777" cy="1346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BCC55C-91CB-48A8-ADED-E714F848F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169DC8-7C4B-4BD1-9F1B-A047E5D26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366891-E216-48AE-90AD-B2ECD0ACC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5DA0-757D-4F5C-BFC4-AF2393EE3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85" y="1012676"/>
            <a:ext cx="10814667" cy="5070072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endParaRPr lang="en-US" dirty="0"/>
          </a:p>
        </p:txBody>
      </p:sp>
      <p:grpSp>
        <p:nvGrpSpPr>
          <p:cNvPr id="17" name="Group 156">
            <a:extLst>
              <a:ext uri="{FF2B5EF4-FFF2-40B4-BE49-F238E27FC236}">
                <a16:creationId xmlns:a16="http://schemas.microsoft.com/office/drawing/2014/main" id="{8D4744AC-3D53-4C43-8A2C-E848864C255A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90600"/>
            <a:ext cx="2209800" cy="4038600"/>
            <a:chOff x="576" y="384"/>
            <a:chExt cx="1392" cy="2544"/>
          </a:xfrm>
        </p:grpSpPr>
        <p:sp>
          <p:nvSpPr>
            <p:cNvPr id="19" name="Oval 145">
              <a:extLst>
                <a:ext uri="{FF2B5EF4-FFF2-40B4-BE49-F238E27FC236}">
                  <a16:creationId xmlns:a16="http://schemas.microsoft.com/office/drawing/2014/main" id="{292DBA7A-1963-4C68-9D1D-741FB8C0A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912"/>
              <a:ext cx="528" cy="19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20" name="Oval 146">
              <a:extLst>
                <a:ext uri="{FF2B5EF4-FFF2-40B4-BE49-F238E27FC236}">
                  <a16:creationId xmlns:a16="http://schemas.microsoft.com/office/drawing/2014/main" id="{31842707-ED6A-46DD-B1D2-6D580D0E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960"/>
              <a:ext cx="528" cy="19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21" name="Text Box 147">
              <a:extLst>
                <a:ext uri="{FF2B5EF4-FFF2-40B4-BE49-F238E27FC236}">
                  <a16:creationId xmlns:a16="http://schemas.microsoft.com/office/drawing/2014/main" id="{BC933786-0AA7-4E4B-BEB9-9C55DFC6A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394"/>
              <a:ext cx="34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400" b="1">
                  <a:solidFill>
                    <a:srgbClr val="000000"/>
                  </a:solidFill>
                </a:rPr>
                <a:t>1 .</a:t>
              </a:r>
            </a:p>
            <a:p>
              <a:r>
                <a:rPr lang="en-US" altLang="en-US" sz="2400" b="1">
                  <a:solidFill>
                    <a:srgbClr val="000000"/>
                  </a:solidFill>
                </a:rPr>
                <a:t>2 .</a:t>
              </a:r>
            </a:p>
            <a:p>
              <a:r>
                <a:rPr lang="en-US" altLang="en-US" sz="2400" b="1">
                  <a:solidFill>
                    <a:srgbClr val="000000"/>
                  </a:solidFill>
                </a:rPr>
                <a:t>3 .</a:t>
              </a:r>
            </a:p>
            <a:p>
              <a:r>
                <a:rPr lang="en-US" altLang="en-US" sz="2400" b="1">
                  <a:solidFill>
                    <a:srgbClr val="000000"/>
                  </a:solidFill>
                </a:rPr>
                <a:t>4 .</a:t>
              </a:r>
            </a:p>
          </p:txBody>
        </p:sp>
        <p:sp>
          <p:nvSpPr>
            <p:cNvPr id="22" name="Text Box 148">
              <a:extLst>
                <a:ext uri="{FF2B5EF4-FFF2-40B4-BE49-F238E27FC236}">
                  <a16:creationId xmlns:a16="http://schemas.microsoft.com/office/drawing/2014/main" id="{4B9449AA-B82D-4EE7-A875-8AE689DE6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442"/>
              <a:ext cx="335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1800" b="1" dirty="0">
                  <a:solidFill>
                    <a:srgbClr val="000000"/>
                  </a:solidFill>
                </a:rPr>
                <a:t> </a:t>
              </a:r>
              <a:r>
                <a:rPr lang="en-US" altLang="en-US" sz="2400" b="1" dirty="0">
                  <a:solidFill>
                    <a:srgbClr val="000000"/>
                  </a:solidFill>
                </a:rPr>
                <a:t>.1</a:t>
              </a:r>
            </a:p>
            <a:p>
              <a:r>
                <a:rPr lang="en-US" altLang="en-US" sz="2400" b="1" dirty="0">
                  <a:solidFill>
                    <a:srgbClr val="000000"/>
                  </a:solidFill>
                </a:rPr>
                <a:t> .2</a:t>
              </a:r>
            </a:p>
            <a:p>
              <a:r>
                <a:rPr lang="en-US" altLang="en-US" sz="2400" b="1" dirty="0">
                  <a:solidFill>
                    <a:srgbClr val="000000"/>
                  </a:solidFill>
                </a:rPr>
                <a:t> .3</a:t>
              </a:r>
            </a:p>
            <a:p>
              <a:endParaRPr lang="en-US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 Box 149">
              <a:extLst>
                <a:ext uri="{FF2B5EF4-FFF2-40B4-BE49-F238E27FC236}">
                  <a16:creationId xmlns:a16="http://schemas.microsoft.com/office/drawing/2014/main" id="{12188AB9-CC73-4811-B7CC-3E8708EA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623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4" name="Text Box 150">
              <a:extLst>
                <a:ext uri="{FF2B5EF4-FFF2-40B4-BE49-F238E27FC236}">
                  <a16:creationId xmlns:a16="http://schemas.microsoft.com/office/drawing/2014/main" id="{F4530FF1-7139-46AE-B1D5-89C3AAFDD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624"/>
              <a:ext cx="2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" name="Line 151">
              <a:extLst>
                <a:ext uri="{FF2B5EF4-FFF2-40B4-BE49-F238E27FC236}">
                  <a16:creationId xmlns:a16="http://schemas.microsoft.com/office/drawing/2014/main" id="{2DD67EFC-6FD4-442E-BDDF-6C10A289D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584"/>
              <a:ext cx="72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2">
              <a:extLst>
                <a:ext uri="{FF2B5EF4-FFF2-40B4-BE49-F238E27FC236}">
                  <a16:creationId xmlns:a16="http://schemas.microsoft.com/office/drawing/2014/main" id="{5FEEE52F-E015-4802-BB11-146550050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584"/>
              <a:ext cx="72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53">
              <a:extLst>
                <a:ext uri="{FF2B5EF4-FFF2-40B4-BE49-F238E27FC236}">
                  <a16:creationId xmlns:a16="http://schemas.microsoft.com/office/drawing/2014/main" id="{680BEB84-D525-40B7-B89B-10BA0FB26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824"/>
              <a:ext cx="672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54">
              <a:extLst>
                <a:ext uri="{FF2B5EF4-FFF2-40B4-BE49-F238E27FC236}">
                  <a16:creationId xmlns:a16="http://schemas.microsoft.com/office/drawing/2014/main" id="{186B4801-257A-4A80-9E25-828E2C32E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768"/>
              <a:ext cx="6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5">
              <a:extLst>
                <a:ext uri="{FF2B5EF4-FFF2-40B4-BE49-F238E27FC236}">
                  <a16:creationId xmlns:a16="http://schemas.microsoft.com/office/drawing/2014/main" id="{329A8A27-8E24-42ED-8683-2DF75DD59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" y="384"/>
              <a:ext cx="9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Kurang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dari</a:t>
              </a:r>
              <a:endPara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163AB46-5EFA-40C1-A373-E386C27D62F1}"/>
              </a:ext>
            </a:extLst>
          </p:cNvPr>
          <p:cNvSpPr txBox="1">
            <a:spLocks/>
          </p:cNvSpPr>
          <p:nvPr/>
        </p:nvSpPr>
        <p:spPr>
          <a:xfrm>
            <a:off x="4066115" y="1156937"/>
            <a:ext cx="4568825" cy="4781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FB7672-DB29-4A79-88D1-75D7763546E2}"/>
              </a:ext>
            </a:extLst>
          </p:cNvPr>
          <p:cNvSpPr txBox="1">
            <a:spLocks/>
          </p:cNvSpPr>
          <p:nvPr/>
        </p:nvSpPr>
        <p:spPr>
          <a:xfrm>
            <a:off x="4668615" y="1156937"/>
            <a:ext cx="4568825" cy="4781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A55A-7E4A-43F7-AAE7-D0672D38BDEC}"/>
              </a:ext>
            </a:extLst>
          </p:cNvPr>
          <p:cNvSpPr txBox="1"/>
          <p:nvPr/>
        </p:nvSpPr>
        <p:spPr>
          <a:xfrm>
            <a:off x="4887692" y="1300439"/>
            <a:ext cx="5228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Diagram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disamping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dinamakan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diagram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panah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.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Arah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relasi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ditunjukkan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dengan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anak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panah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dan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nama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relasinya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adalah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“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kurang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sym typeface="Symbol" panose="05050102010706020507" pitchFamily="18" charset="2"/>
              </a:rPr>
              <a:t>dari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 “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820AE-2894-4436-8CD5-1444BD92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88" y="1633252"/>
            <a:ext cx="10862678" cy="3932388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en-US" sz="2000" dirty="0">
              <a:solidFill>
                <a:srgbClr val="000000"/>
              </a:solidFill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dirty="0" err="1">
                <a:solidFill>
                  <a:srgbClr val="000000"/>
                </a:solidFill>
              </a:rPr>
              <a:t>Contoh</a:t>
            </a:r>
            <a:r>
              <a:rPr lang="en-US" altLang="en-US" sz="2000" dirty="0">
                <a:solidFill>
                  <a:srgbClr val="000000"/>
                </a:solidFill>
              </a:rPr>
              <a:t> :</a:t>
            </a: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</a:t>
            </a:r>
            <a:r>
              <a:rPr lang="en-US" altLang="en-US" sz="2000" dirty="0" err="1">
                <a:solidFill>
                  <a:srgbClr val="000000"/>
                </a:solidFill>
              </a:rPr>
              <a:t>Jika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Anto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suka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sepakbola</a:t>
            </a:r>
            <a:r>
              <a:rPr lang="en-US" altLang="en-US" sz="2000" dirty="0">
                <a:solidFill>
                  <a:srgbClr val="000000"/>
                </a:solidFill>
              </a:rPr>
              <a:t> , Andi </a:t>
            </a:r>
            <a:r>
              <a:rPr lang="en-US" altLang="en-US" sz="2000" dirty="0" err="1">
                <a:solidFill>
                  <a:srgbClr val="000000"/>
                </a:solidFill>
              </a:rPr>
              <a:t>suka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voli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 dan </a:t>
            </a:r>
            <a:r>
              <a:rPr lang="en-US" altLang="en-US" sz="2000" dirty="0" err="1">
                <a:solidFill>
                  <a:srgbClr val="000000"/>
                </a:solidFill>
              </a:rPr>
              <a:t>bulutangkis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serta</a:t>
            </a:r>
            <a:r>
              <a:rPr lang="en-US" altLang="en-US" sz="2000" dirty="0">
                <a:solidFill>
                  <a:srgbClr val="000000"/>
                </a:solidFill>
              </a:rPr>
              <a:t> Budi dan Badri </a:t>
            </a:r>
            <a:r>
              <a:rPr lang="en-US" altLang="en-US" sz="2000" dirty="0" err="1">
                <a:solidFill>
                  <a:srgbClr val="000000"/>
                </a:solidFill>
              </a:rPr>
              <a:t>suka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 basket dan </a:t>
            </a:r>
            <a:r>
              <a:rPr lang="en-US" altLang="en-US" sz="2000" dirty="0" err="1">
                <a:solidFill>
                  <a:srgbClr val="000000"/>
                </a:solidFill>
              </a:rPr>
              <a:t>sepakbola</a:t>
            </a:r>
            <a:r>
              <a:rPr lang="en-US" altLang="en-US" sz="2000" dirty="0">
                <a:solidFill>
                  <a:srgbClr val="000000"/>
                </a:solidFill>
              </a:rPr>
              <a:t> . </a:t>
            </a:r>
            <a:r>
              <a:rPr lang="en-US" altLang="en-US" sz="2000" dirty="0" err="1">
                <a:solidFill>
                  <a:srgbClr val="000000"/>
                </a:solidFill>
              </a:rPr>
              <a:t>Buatlah</a:t>
            </a:r>
            <a:r>
              <a:rPr lang="en-US" altLang="en-US" sz="2000" dirty="0">
                <a:solidFill>
                  <a:srgbClr val="000000"/>
                </a:solidFill>
              </a:rPr>
              <a:t> Diagram </a:t>
            </a: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 </a:t>
            </a:r>
            <a:r>
              <a:rPr lang="en-US" altLang="en-US" sz="2000" dirty="0" err="1">
                <a:solidFill>
                  <a:srgbClr val="000000"/>
                </a:solidFill>
              </a:rPr>
              <a:t>Panah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keadaan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tersebut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apabila</a:t>
            </a:r>
            <a:r>
              <a:rPr lang="en-US" altLang="en-US" sz="2000" dirty="0">
                <a:solidFill>
                  <a:srgbClr val="000000"/>
                </a:solidFill>
              </a:rPr>
              <a:t> A </a:t>
            </a:r>
            <a:r>
              <a:rPr lang="en-US" altLang="en-US" sz="2000" dirty="0" err="1">
                <a:solidFill>
                  <a:srgbClr val="000000"/>
                </a:solidFill>
              </a:rPr>
              <a:t>adalah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 </a:t>
            </a:r>
            <a:r>
              <a:rPr lang="en-US" altLang="en-US" sz="2000" dirty="0" err="1">
                <a:solidFill>
                  <a:srgbClr val="000000"/>
                </a:solidFill>
              </a:rPr>
              <a:t>himpunan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anak</a:t>
            </a:r>
            <a:r>
              <a:rPr lang="en-US" altLang="en-US" sz="2000" dirty="0">
                <a:solidFill>
                  <a:srgbClr val="000000"/>
                </a:solidFill>
              </a:rPr>
              <a:t> dan B </a:t>
            </a:r>
            <a:r>
              <a:rPr lang="en-US" altLang="en-US" sz="2000" dirty="0" err="1">
                <a:solidFill>
                  <a:srgbClr val="000000"/>
                </a:solidFill>
              </a:rPr>
              <a:t>adalah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himpunan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indent="0">
              <a:lnSpc>
                <a:spcPct val="50000"/>
              </a:lnSpc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       </a:t>
            </a:r>
            <a:r>
              <a:rPr lang="en-US" altLang="en-US" sz="2000" dirty="0" err="1">
                <a:solidFill>
                  <a:srgbClr val="000000"/>
                </a:solidFill>
              </a:rPr>
              <a:t>olahraga</a:t>
            </a:r>
            <a:r>
              <a:rPr lang="en-US" altLang="en-US" sz="2000" dirty="0">
                <a:solidFill>
                  <a:srgbClr val="000000"/>
                </a:solidFill>
              </a:rPr>
              <a:t> . </a:t>
            </a:r>
            <a:endParaRPr lang="id-ID" altLang="en-US" sz="20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DA33FA-8CCF-4BFD-8B53-FFFFE15C32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E3D8F-EB72-4A1D-B186-65D78D44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</p:txBody>
      </p:sp>
      <p:grpSp>
        <p:nvGrpSpPr>
          <p:cNvPr id="5" name="Group 127">
            <a:extLst>
              <a:ext uri="{FF2B5EF4-FFF2-40B4-BE49-F238E27FC236}">
                <a16:creationId xmlns:a16="http://schemas.microsoft.com/office/drawing/2014/main" id="{5C775C31-EDDF-4FEE-A127-2088D8BBBCE6}"/>
              </a:ext>
            </a:extLst>
          </p:cNvPr>
          <p:cNvGrpSpPr>
            <a:grpSpLocks/>
          </p:cNvGrpSpPr>
          <p:nvPr/>
        </p:nvGrpSpPr>
        <p:grpSpPr bwMode="auto">
          <a:xfrm>
            <a:off x="6453809" y="1434470"/>
            <a:ext cx="4572000" cy="3395948"/>
            <a:chOff x="912" y="192"/>
            <a:chExt cx="2880" cy="2736"/>
          </a:xfrm>
        </p:grpSpPr>
        <p:sp>
          <p:nvSpPr>
            <p:cNvPr id="6" name="Oval 111">
              <a:extLst>
                <a:ext uri="{FF2B5EF4-FFF2-40B4-BE49-F238E27FC236}">
                  <a16:creationId xmlns:a16="http://schemas.microsoft.com/office/drawing/2014/main" id="{F79604E2-EA41-4436-89A2-B369B8221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672"/>
              <a:ext cx="1200" cy="2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7" name="Oval 112">
              <a:extLst>
                <a:ext uri="{FF2B5EF4-FFF2-40B4-BE49-F238E27FC236}">
                  <a16:creationId xmlns:a16="http://schemas.microsoft.com/office/drawing/2014/main" id="{7F8E983F-3AE2-4EB5-991D-9A933C798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672"/>
              <a:ext cx="1200" cy="2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8" name="Text Box 113">
              <a:extLst>
                <a:ext uri="{FF2B5EF4-FFF2-40B4-BE49-F238E27FC236}">
                  <a16:creationId xmlns:a16="http://schemas.microsoft.com/office/drawing/2014/main" id="{49EDBFC7-C256-4A25-A442-C5F8E63B5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104"/>
              <a:ext cx="1021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 . Voli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 . Basket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 . Bulutangkis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 . Sepakbola</a:t>
              </a:r>
            </a:p>
          </p:txBody>
        </p:sp>
        <p:sp>
          <p:nvSpPr>
            <p:cNvPr id="9" name="Text Box 114">
              <a:extLst>
                <a:ext uri="{FF2B5EF4-FFF2-40B4-BE49-F238E27FC236}">
                  <a16:creationId xmlns:a16="http://schemas.microsoft.com/office/drawing/2014/main" id="{2F241FD4-8A2E-4CFD-90E9-81FE34777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56"/>
              <a:ext cx="556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Anto  .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Andi  .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Budi  .</a:t>
              </a:r>
            </a:p>
            <a:p>
              <a:endParaRPr lang="en-US" altLang="en-US" sz="2000">
                <a:solidFill>
                  <a:srgbClr val="000000"/>
                </a:solidFill>
              </a:endParaRP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Badri .</a:t>
              </a:r>
            </a:p>
          </p:txBody>
        </p:sp>
        <p:sp>
          <p:nvSpPr>
            <p:cNvPr id="10" name="Text Box 115">
              <a:extLst>
                <a:ext uri="{FF2B5EF4-FFF2-40B4-BE49-F238E27FC236}">
                  <a16:creationId xmlns:a16="http://schemas.microsoft.com/office/drawing/2014/main" id="{7530A5DF-2CAF-47DB-B4BE-7801CB141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36"/>
              <a:ext cx="2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" name="Text Box 116">
              <a:extLst>
                <a:ext uri="{FF2B5EF4-FFF2-40B4-BE49-F238E27FC236}">
                  <a16:creationId xmlns:a16="http://schemas.microsoft.com/office/drawing/2014/main" id="{ACF7661A-1F97-4902-B66A-94A75F837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36"/>
              <a:ext cx="2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2" name="Text Box 118">
              <a:extLst>
                <a:ext uri="{FF2B5EF4-FFF2-40B4-BE49-F238E27FC236}">
                  <a16:creationId xmlns:a16="http://schemas.microsoft.com/office/drawing/2014/main" id="{63105560-7AA6-4FA0-BC2F-4F74E119E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92"/>
              <a:ext cx="1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000000"/>
                  </a:solidFill>
                </a:rPr>
                <a:t>   </a:t>
              </a:r>
              <a:r>
                <a:rPr lang="en-US" altLang="en-US" sz="2400" b="1" dirty="0" err="1">
                  <a:solidFill>
                    <a:srgbClr val="000000"/>
                  </a:solidFill>
                </a:rPr>
                <a:t>Suka</a:t>
              </a:r>
              <a:r>
                <a:rPr lang="en-US" altLang="en-US" sz="2400" b="1" dirty="0">
                  <a:solidFill>
                    <a:srgbClr val="000000"/>
                  </a:solidFill>
                </a:rPr>
                <a:t> </a:t>
              </a:r>
              <a:r>
                <a:rPr lang="en-US" altLang="en-US" sz="2400" b="1" dirty="0" err="1">
                  <a:solidFill>
                    <a:srgbClr val="000000"/>
                  </a:solidFill>
                </a:rPr>
                <a:t>akan</a:t>
              </a:r>
              <a:r>
                <a: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13" name="Line 119">
              <a:extLst>
                <a:ext uri="{FF2B5EF4-FFF2-40B4-BE49-F238E27FC236}">
                  <a16:creationId xmlns:a16="http://schemas.microsoft.com/office/drawing/2014/main" id="{6CC1C719-ED7D-4BD9-81A6-D5E1F8348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296"/>
              <a:ext cx="1008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0">
              <a:extLst>
                <a:ext uri="{FF2B5EF4-FFF2-40B4-BE49-F238E27FC236}">
                  <a16:creationId xmlns:a16="http://schemas.microsoft.com/office/drawing/2014/main" id="{2CC8B3C5-258F-4791-BD6E-386B1AE46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32"/>
              <a:ext cx="1008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1">
              <a:extLst>
                <a:ext uri="{FF2B5EF4-FFF2-40B4-BE49-F238E27FC236}">
                  <a16:creationId xmlns:a16="http://schemas.microsoft.com/office/drawing/2014/main" id="{37F191A0-A25E-4297-AAE8-8E7643B39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48"/>
              <a:ext cx="1008" cy="11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22">
              <a:extLst>
                <a:ext uri="{FF2B5EF4-FFF2-40B4-BE49-F238E27FC236}">
                  <a16:creationId xmlns:a16="http://schemas.microsoft.com/office/drawing/2014/main" id="{30406EC8-69C5-4353-AEC0-2D4F5B212C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680"/>
              <a:ext cx="96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23">
              <a:extLst>
                <a:ext uri="{FF2B5EF4-FFF2-40B4-BE49-F238E27FC236}">
                  <a16:creationId xmlns:a16="http://schemas.microsoft.com/office/drawing/2014/main" id="{E5AED317-6CEA-484C-8863-4D7432C0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68"/>
              <a:ext cx="1008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24">
              <a:extLst>
                <a:ext uri="{FF2B5EF4-FFF2-40B4-BE49-F238E27FC236}">
                  <a16:creationId xmlns:a16="http://schemas.microsoft.com/office/drawing/2014/main" id="{57E754EF-EF12-4494-8741-76C4E8D05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1008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25">
              <a:extLst>
                <a:ext uri="{FF2B5EF4-FFF2-40B4-BE49-F238E27FC236}">
                  <a16:creationId xmlns:a16="http://schemas.microsoft.com/office/drawing/2014/main" id="{F42641A3-CE77-405D-BFEF-1E0E23260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480"/>
              <a:ext cx="12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26">
              <a:extLst>
                <a:ext uri="{FF2B5EF4-FFF2-40B4-BE49-F238E27FC236}">
                  <a16:creationId xmlns:a16="http://schemas.microsoft.com/office/drawing/2014/main" id="{FA8A22FA-726F-4DA5-BB3B-F7F2071A9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352"/>
              <a:ext cx="96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72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</p:txBody>
      </p:sp>
      <p:grpSp>
        <p:nvGrpSpPr>
          <p:cNvPr id="11" name="Group 10" descr="Legend">
            <a:extLst>
              <a:ext uri="{FF2B5EF4-FFF2-40B4-BE49-F238E27FC236}">
                <a16:creationId xmlns:a16="http://schemas.microsoft.com/office/drawing/2014/main" id="{3250B19A-6F3D-4636-A140-8B1A4652A1C7}"/>
              </a:ext>
            </a:extLst>
          </p:cNvPr>
          <p:cNvGrpSpPr/>
          <p:nvPr/>
        </p:nvGrpSpPr>
        <p:grpSpPr>
          <a:xfrm>
            <a:off x="572537" y="5683402"/>
            <a:ext cx="3140332" cy="189195"/>
            <a:chOff x="463230" y="14650847"/>
            <a:chExt cx="3140332" cy="1891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23EE3-A603-4347-8D19-B85758CE0D5F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endParaRPr lang="en-US" sz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987CE4-3B57-42A4-AAA4-4BFE4860D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DE7C35-8D84-4854-A202-641EDD5B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682D9-F777-48BA-87AA-2ED012E29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573F5-127B-4DBF-B745-5F47EC1CDDB7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endParaRPr lang="en-US" sz="12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4737-4755-444D-8E4F-2744D862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1" y="1364850"/>
            <a:ext cx="10862678" cy="3932388"/>
          </a:xfrm>
        </p:spPr>
        <p:txBody>
          <a:bodyPr/>
          <a:lstStyle/>
          <a:p>
            <a:pPr marL="0" indent="0">
              <a:buNone/>
              <a:tabLst>
                <a:tab pos="1968500" algn="l"/>
              </a:tabLst>
              <a:defRPr/>
            </a:pPr>
            <a:r>
              <a:rPr lang="id-ID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ari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diagram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panah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diatas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dapat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dilihat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bahwa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: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1.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B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relasi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khusus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yang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memasangkan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setiap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anggota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tepat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satu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erlin Sans FB" pitchFamily="34" charset="0"/>
              </a:rPr>
              <a:t>anggota</a:t>
            </a:r>
            <a:r>
              <a:rPr lang="en-US" dirty="0">
                <a:solidFill>
                  <a:srgbClr val="000000"/>
                </a:solidFill>
                <a:latin typeface="Berlin Sans FB" pitchFamily="34" charset="0"/>
              </a:rPr>
              <a:t> B.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2.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Himpunan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A = { 0, 2, 4, 6 }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disebut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daerah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asal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( Domain ),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Himpunan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B = { 1, 2, 3, 4, 5 }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disebut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daerah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kawan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(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Kodomain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), dan </a:t>
            </a:r>
          </a:p>
          <a:p>
            <a:pPr marL="0" indent="0">
              <a:buNone/>
              <a:tabLst>
                <a:tab pos="1968500" algn="l"/>
              </a:tabLst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     { 1, 2, 5 }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disebut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daerah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Berlin Sans FB" pitchFamily="34" charset="0"/>
              </a:rPr>
              <a:t> ( Range ).</a:t>
            </a:r>
            <a:endParaRPr lang="id-ID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erlin Sans FB" pitchFamily="34" charset="0"/>
            </a:endParaRPr>
          </a:p>
          <a:p>
            <a:endParaRPr lang="en-US" dirty="0"/>
          </a:p>
        </p:txBody>
      </p:sp>
      <p:grpSp>
        <p:nvGrpSpPr>
          <p:cNvPr id="18" name="Group 93">
            <a:extLst>
              <a:ext uri="{FF2B5EF4-FFF2-40B4-BE49-F238E27FC236}">
                <a16:creationId xmlns:a16="http://schemas.microsoft.com/office/drawing/2014/main" id="{0EBF1030-6F8D-40B5-ACF3-D02207DABCEF}"/>
              </a:ext>
            </a:extLst>
          </p:cNvPr>
          <p:cNvGrpSpPr>
            <a:grpSpLocks/>
          </p:cNvGrpSpPr>
          <p:nvPr/>
        </p:nvGrpSpPr>
        <p:grpSpPr bwMode="auto">
          <a:xfrm>
            <a:off x="6012143" y="1146732"/>
            <a:ext cx="5509709" cy="3571044"/>
            <a:chOff x="573" y="864"/>
            <a:chExt cx="4131" cy="2650"/>
          </a:xfrm>
        </p:grpSpPr>
        <p:sp>
          <p:nvSpPr>
            <p:cNvPr id="20" name="Rectangle 76">
              <a:extLst>
                <a:ext uri="{FF2B5EF4-FFF2-40B4-BE49-F238E27FC236}">
                  <a16:creationId xmlns:a16="http://schemas.microsoft.com/office/drawing/2014/main" id="{0794CBC3-F08F-4EA1-9D71-F6FD5A8B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392"/>
              <a:ext cx="624" cy="158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8FAA8FA4-71C4-4C0F-B2EC-F8D7590C9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52"/>
              <a:ext cx="624" cy="196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endParaRPr lang="id-ID" altLang="en-US"/>
            </a:p>
          </p:txBody>
        </p:sp>
        <p:sp>
          <p:nvSpPr>
            <p:cNvPr id="22" name="Text Box 78">
              <a:extLst>
                <a:ext uri="{FF2B5EF4-FFF2-40B4-BE49-F238E27FC236}">
                  <a16:creationId xmlns:a16="http://schemas.microsoft.com/office/drawing/2014/main" id="{4CDC63A2-46EB-4552-9F74-D525CBF93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200"/>
              <a:ext cx="38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000000"/>
                  </a:solidFill>
                </a:rPr>
                <a:t>.  1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.  2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 .  3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 .  4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 .  5</a:t>
              </a:r>
            </a:p>
          </p:txBody>
        </p:sp>
        <p:sp>
          <p:nvSpPr>
            <p:cNvPr id="23" name="Text Box 79">
              <a:extLst>
                <a:ext uri="{FF2B5EF4-FFF2-40B4-BE49-F238E27FC236}">
                  <a16:creationId xmlns:a16="http://schemas.microsoft.com/office/drawing/2014/main" id="{D46C0468-E150-4D5A-8C13-02336D111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440"/>
              <a:ext cx="317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000000"/>
                  </a:solidFill>
                </a:rPr>
                <a:t>0 .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2 .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4 .</a:t>
              </a:r>
            </a:p>
            <a:p>
              <a:endParaRPr lang="en-US" altLang="en-US" sz="2000" b="1" dirty="0">
                <a:solidFill>
                  <a:srgbClr val="000000"/>
                </a:solidFill>
              </a:endParaRPr>
            </a:p>
            <a:p>
              <a:r>
                <a:rPr lang="en-US" altLang="en-US" sz="2000" b="1" dirty="0">
                  <a:solidFill>
                    <a:srgbClr val="000000"/>
                  </a:solidFill>
                </a:rPr>
                <a:t>6 .</a:t>
              </a:r>
            </a:p>
          </p:txBody>
        </p:sp>
        <p:sp>
          <p:nvSpPr>
            <p:cNvPr id="24" name="Text Box 80">
              <a:extLst>
                <a:ext uri="{FF2B5EF4-FFF2-40B4-BE49-F238E27FC236}">
                  <a16:creationId xmlns:a16="http://schemas.microsoft.com/office/drawing/2014/main" id="{ADF16396-EF8A-49B4-A727-A813AD913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864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" name="Text Box 81">
              <a:extLst>
                <a:ext uri="{FF2B5EF4-FFF2-40B4-BE49-F238E27FC236}">
                  <a16:creationId xmlns:a16="http://schemas.microsoft.com/office/drawing/2014/main" id="{333A399F-82E5-4E41-9D9A-5F6979341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008"/>
              <a:ext cx="2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6" name="Line 82">
              <a:extLst>
                <a:ext uri="{FF2B5EF4-FFF2-40B4-BE49-F238E27FC236}">
                  <a16:creationId xmlns:a16="http://schemas.microsoft.com/office/drawing/2014/main" id="{A8EB79F6-497A-485E-ADA0-100C3B357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584"/>
              <a:ext cx="864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3">
              <a:extLst>
                <a:ext uri="{FF2B5EF4-FFF2-40B4-BE49-F238E27FC236}">
                  <a16:creationId xmlns:a16="http://schemas.microsoft.com/office/drawing/2014/main" id="{7A454CC4-52F1-4B59-9FC9-8B7BA9C5C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392"/>
              <a:ext cx="864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4">
              <a:extLst>
                <a:ext uri="{FF2B5EF4-FFF2-40B4-BE49-F238E27FC236}">
                  <a16:creationId xmlns:a16="http://schemas.microsoft.com/office/drawing/2014/main" id="{3A21AA4F-19EF-4F62-A622-70B3AD60E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776"/>
              <a:ext cx="864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85">
              <a:extLst>
                <a:ext uri="{FF2B5EF4-FFF2-40B4-BE49-F238E27FC236}">
                  <a16:creationId xmlns:a16="http://schemas.microsoft.com/office/drawing/2014/main" id="{DC2792F3-1931-4BB0-BE4B-2A5985A39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736"/>
              <a:ext cx="864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86">
              <a:extLst>
                <a:ext uri="{FF2B5EF4-FFF2-40B4-BE49-F238E27FC236}">
                  <a16:creationId xmlns:a16="http://schemas.microsoft.com/office/drawing/2014/main" id="{DFD82E50-639A-4C41-BB85-1FE54AC02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344"/>
              <a:ext cx="1296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7">
              <a:extLst>
                <a:ext uri="{FF2B5EF4-FFF2-40B4-BE49-F238E27FC236}">
                  <a16:creationId xmlns:a16="http://schemas.microsoft.com/office/drawing/2014/main" id="{75EF9DB1-F968-4868-8FB4-FD13CC690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728"/>
              <a:ext cx="1248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8">
              <a:extLst>
                <a:ext uri="{FF2B5EF4-FFF2-40B4-BE49-F238E27FC236}">
                  <a16:creationId xmlns:a16="http://schemas.microsoft.com/office/drawing/2014/main" id="{F1734F21-DEF5-4E78-964A-4A9E8CA21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112"/>
              <a:ext cx="1200" cy="7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89">
              <a:extLst>
                <a:ext uri="{FF2B5EF4-FFF2-40B4-BE49-F238E27FC236}">
                  <a16:creationId xmlns:a16="http://schemas.microsoft.com/office/drawing/2014/main" id="{A95EFB1C-9279-4268-815F-72E5AABD5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072"/>
              <a:ext cx="116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Daerah kawan/</a:t>
              </a: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kodomain</a:t>
              </a:r>
            </a:p>
          </p:txBody>
        </p:sp>
        <p:sp>
          <p:nvSpPr>
            <p:cNvPr id="34" name="Text Box 91">
              <a:extLst>
                <a:ext uri="{FF2B5EF4-FFF2-40B4-BE49-F238E27FC236}">
                  <a16:creationId xmlns:a16="http://schemas.microsoft.com/office/drawing/2014/main" id="{25EE8A5C-4E65-4EA1-96F4-6F4C653DB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" y="2928"/>
              <a:ext cx="96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Daerah asal/</a:t>
              </a: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Domain</a:t>
              </a:r>
            </a:p>
          </p:txBody>
        </p:sp>
        <p:sp>
          <p:nvSpPr>
            <p:cNvPr id="35" name="Text Box 92">
              <a:extLst>
                <a:ext uri="{FF2B5EF4-FFF2-40B4-BE49-F238E27FC236}">
                  <a16:creationId xmlns:a16="http://schemas.microsoft.com/office/drawing/2014/main" id="{F5CDC7B7-C5C4-49FC-B2B0-4D564255B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2" y="1824"/>
              <a:ext cx="99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Berlin Sans FB" panose="020E0602020502020306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</a:rPr>
                <a:t>Daerah hasil/</a:t>
              </a:r>
            </a:p>
            <a:p>
              <a:r>
                <a:rPr lang="en-US" altLang="en-US" sz="2000">
                  <a:solidFill>
                    <a:srgbClr val="000000"/>
                  </a:solidFill>
                </a:rPr>
                <a:t>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07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F6528FC-E688-4938-A9D7-1771C087E57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2209800" y="619780"/>
            <a:ext cx="7924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/>
              <a:t>JENIS FUNGSI</a:t>
            </a: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4343400" y="2284274"/>
          <a:ext cx="3733800" cy="2125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3" imgW="2698200" imgH="1535040" progId="">
                  <p:embed/>
                </p:oleObj>
              </mc:Choice>
              <mc:Fallback>
                <p:oleObj r:id="rId3" imgW="2698200" imgH="1535040" progId="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84274"/>
                        <a:ext cx="3733800" cy="21257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28800" y="1674675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dikatakan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one-to-one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injektif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injective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jika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tidak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ada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dua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elemen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himpunan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memiliki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bayangan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sama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4288647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Contoh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98525" indent="-898525"/>
            <a:r>
              <a:rPr lang="id-ID" i="1" dirty="0">
                <a:latin typeface="Tahoma" pitchFamily="34" charset="0"/>
                <a:ea typeface="Tahoma" pitchFamily="34" charset="0"/>
                <a:cs typeface="Tahoma" pitchFamily="34" charset="0"/>
              </a:rPr>
              <a:t>Relasi  	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= {(1,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(2,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(3,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)} 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dari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{1, 2, 3}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w, x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}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adalah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 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98525" indent="-898525"/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Tetapi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relasi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 	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= {(1,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(2,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), (3,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)}</a:t>
            </a:r>
            <a:r>
              <a:rPr lang="id-ID" dirty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dari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{1, 2, 3}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= {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}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bukan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fungsi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satu-ke-satu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karena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(1) =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(2)  = </a:t>
            </a:r>
            <a:r>
              <a:rPr lang="en-US" i="1" dirty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	</a:t>
            </a:r>
            <a:endParaRPr lang="id-ID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10668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d-ID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1. Fungsi Injektif (satu-satu)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725693_High school presentation_RVA_v3" id="{F101834F-CE24-405F-9F2B-6B7CAA70B240}" vid="{6E88EA60-45E6-46EF-8EEB-9A9068D4FD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1AED34-0EA6-47AA-B839-315094397034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High school presentation</Template>
  <TotalTime>0</TotalTime>
  <Words>1325</Words>
  <Application>Microsoft Office PowerPoint</Application>
  <PresentationFormat>Widescreen</PresentationFormat>
  <Paragraphs>278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Berlin Sans FB</vt:lpstr>
      <vt:lpstr>Calibri</vt:lpstr>
      <vt:lpstr>MathJax_Main</vt:lpstr>
      <vt:lpstr>MathJax_Math</vt:lpstr>
      <vt:lpstr>Tahoma</vt:lpstr>
      <vt:lpstr>Times New Roman</vt:lpstr>
      <vt:lpstr>Office Theme</vt:lpstr>
      <vt:lpstr>RELASI DAN FUNGSI</vt:lpstr>
      <vt:lpstr> </vt:lpstr>
      <vt:lpstr>TUJUAN PEMBELAJARAN:</vt:lpstr>
      <vt:lpstr>Kata kunci:</vt:lpstr>
      <vt:lpstr>DEFINISI RELASI DAN FUNGSI</vt:lpstr>
      <vt:lpstr>Relasi</vt:lpstr>
      <vt:lpstr>Contoh Relasi</vt:lpstr>
      <vt:lpstr>Contoh Fungsi</vt:lpstr>
      <vt:lpstr>PowerPoint Presentation</vt:lpstr>
      <vt:lpstr>PowerPoint Presentation</vt:lpstr>
      <vt:lpstr>PowerPoint Presentation</vt:lpstr>
      <vt:lpstr>4. Fungsi  Identitas </vt:lpstr>
      <vt:lpstr>5. Fungsi Konstan </vt:lpstr>
      <vt:lpstr>6. Fungsi Lantai (Floor Function)</vt:lpstr>
      <vt:lpstr>7. Fungsi Jarak HAMMING</vt:lpstr>
      <vt:lpstr>8. Fungsi polinomial</vt:lpstr>
      <vt:lpstr>Fungsi Eksponensial</vt:lpstr>
      <vt:lpstr>Sifat Fungsi Eksponensial </vt:lpstr>
      <vt:lpstr>Fungsi Logaritmis</vt:lpstr>
      <vt:lpstr>Large image slide</vt:lpstr>
      <vt:lpstr>Contoh grafik fungsi Logaritmis</vt:lpstr>
      <vt:lpstr>Video slide</vt:lpstr>
      <vt:lpstr>PowerPoint Presentation</vt:lpstr>
      <vt:lpstr>Contoh grafik rekursif</vt:lpstr>
      <vt:lpstr>TERIMA 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2019-09-25T04:01:12Z</dcterms:created>
  <dcterms:modified xsi:type="dcterms:W3CDTF">2019-09-25T08:21:34Z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